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8000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7.xml"/><Relationship Id="rId18" Type="http://schemas.openxmlformats.org/officeDocument/2006/relationships/image" Target="../media/image7.jpeg"/><Relationship Id="rId3" Type="http://schemas.openxmlformats.org/officeDocument/2006/relationships/audio" Target="file:///I:\&#1060;&#1086;&#1090;&#1086;&#1075;&#1088;&#1072;&#1092;&#1080;&#1080;\&#1050;&#1072;&#1085;&#1080;&#1082;&#1091;&#1083;&#1103;&#1088;&#1085;&#1072;&#1103;%20&#1096;&#1082;&#1086;&#1083;&#1072;\&#1042;&#1080;&#1086;&#1083;&#1086;&#1085;&#1095;&#1077;&#1083;&#1100;.mp3" TargetMode="External"/><Relationship Id="rId7" Type="http://schemas.openxmlformats.org/officeDocument/2006/relationships/image" Target="../media/image3.jpeg"/><Relationship Id="rId12" Type="http://schemas.openxmlformats.org/officeDocument/2006/relationships/slide" Target="slide5.xml"/><Relationship Id="rId17" Type="http://schemas.openxmlformats.org/officeDocument/2006/relationships/image" Target="../media/image6.jpeg"/><Relationship Id="rId2" Type="http://schemas.openxmlformats.org/officeDocument/2006/relationships/audio" Target="file:///I:\&#1060;&#1086;&#1090;&#1086;&#1075;&#1088;&#1072;&#1092;&#1080;&#1080;\&#1050;&#1072;&#1085;&#1080;&#1082;&#1091;&#1083;&#1103;&#1088;&#1085;&#1072;&#1103;%20&#1096;&#1082;&#1086;&#1083;&#1072;\&#1058;&#1088;&#1091;&#1073;&#1072;.mp3" TargetMode="External"/><Relationship Id="rId16" Type="http://schemas.openxmlformats.org/officeDocument/2006/relationships/image" Target="../media/image5.jpeg"/><Relationship Id="rId20" Type="http://schemas.openxmlformats.org/officeDocument/2006/relationships/image" Target="../media/image9.png"/><Relationship Id="rId1" Type="http://schemas.openxmlformats.org/officeDocument/2006/relationships/audio" Target="file:///I:\&#1060;&#1086;&#1090;&#1086;&#1075;&#1088;&#1072;&#1092;&#1080;&#1080;\&#1050;&#1072;&#1085;&#1080;&#1082;&#1091;&#1083;&#1103;&#1088;&#1085;&#1072;&#1103;%20&#1096;&#1082;&#1086;&#1083;&#1072;\&#1057;&#1082;&#1088;&#1080;&#1087;&#1082;&#1072;.mp3" TargetMode="External"/><Relationship Id="rId6" Type="http://schemas.openxmlformats.org/officeDocument/2006/relationships/slide" Target="slide3.xml"/><Relationship Id="rId11" Type="http://schemas.openxmlformats.org/officeDocument/2006/relationships/slide" Target="slide9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4.jpeg"/><Relationship Id="rId10" Type="http://schemas.openxmlformats.org/officeDocument/2006/relationships/slide" Target="slide8.xml"/><Relationship Id="rId19" Type="http://schemas.openxmlformats.org/officeDocument/2006/relationships/image" Target="../media/image8.png"/><Relationship Id="rId4" Type="http://schemas.openxmlformats.org/officeDocument/2006/relationships/audio" Target="file:///I:\&#1060;&#1086;&#1090;&#1086;&#1075;&#1088;&#1072;&#1092;&#1080;&#1080;\&#1050;&#1072;&#1085;&#1080;&#1082;&#1091;&#1083;&#1103;&#1088;&#1085;&#1072;&#1103;%20&#1096;&#1082;&#1086;&#1083;&#1072;\&#1040;&#1082;&#1082;&#1086;&#1088;&#1076;&#1077;&#1086;&#1085;.mp3" TargetMode="External"/><Relationship Id="rId9" Type="http://schemas.openxmlformats.org/officeDocument/2006/relationships/slide" Target="slide6.xml"/><Relationship Id="rId1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slide" Target="slide2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Фотографии\Музыка и живопись\Музыка и живопис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9599"/>
            <a:ext cx="9146322" cy="62484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600" y="-228600"/>
            <a:ext cx="86389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«Музыкальный Кроссворд»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I:\Фотографии\Позитив =)\Позитивный виолончель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2463" y="0"/>
            <a:ext cx="871537" cy="1293387"/>
          </a:xfrm>
          <a:prstGeom prst="rect">
            <a:avLst/>
          </a:prstGeom>
          <a:noFill/>
        </p:spPr>
      </p:pic>
      <p:pic>
        <p:nvPicPr>
          <p:cNvPr id="4097" name="Picture 1" descr="I:\Фотографии\Каникулярная школа\Виолончель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252022" cy="2819400"/>
          </a:xfrm>
          <a:prstGeom prst="rect">
            <a:avLst/>
          </a:prstGeom>
          <a:noFill/>
        </p:spPr>
      </p:pic>
      <p:pic>
        <p:nvPicPr>
          <p:cNvPr id="4098" name="Picture 2" descr="I:\Фотографии\Каникулярная школа\Виолончель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794000"/>
            <a:ext cx="6096000" cy="4064000"/>
          </a:xfrm>
          <a:prstGeom prst="rect">
            <a:avLst/>
          </a:prstGeom>
          <a:noFill/>
        </p:spPr>
      </p:pic>
      <p:pic>
        <p:nvPicPr>
          <p:cNvPr id="4099" name="Picture 3" descr="I:\Фотографии\Каникулярная школа\Виолончель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00801" y="2747789"/>
            <a:ext cx="2743199" cy="4110211"/>
          </a:xfrm>
          <a:prstGeom prst="rect">
            <a:avLst/>
          </a:prstGeom>
          <a:noFill/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495800" y="-166033"/>
            <a:ext cx="5181600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Смычок таинственно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скользит, 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мелодия прекрасная звучит,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 музыкант себе сидит на стуле, 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водя смычком по струнам,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Ту мелодию творит. 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Инструмент его прекрасный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Назовите поскорей, 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чуть поменьше контрабаса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Имя ей…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Прямоугольник 163"/>
          <p:cNvSpPr/>
          <p:nvPr/>
        </p:nvSpPr>
        <p:spPr>
          <a:xfrm>
            <a:off x="2819400" y="3048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5" name="Прямоугольник 164"/>
          <p:cNvSpPr/>
          <p:nvPr/>
        </p:nvSpPr>
        <p:spPr>
          <a:xfrm>
            <a:off x="2819400" y="2667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6" name="Прямоугольник 165"/>
          <p:cNvSpPr/>
          <p:nvPr/>
        </p:nvSpPr>
        <p:spPr>
          <a:xfrm>
            <a:off x="2819400" y="2286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7" name="Прямоугольник 166"/>
          <p:cNvSpPr/>
          <p:nvPr/>
        </p:nvSpPr>
        <p:spPr>
          <a:xfrm>
            <a:off x="2819400" y="4191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8" name="Прямоугольник 167"/>
          <p:cNvSpPr/>
          <p:nvPr/>
        </p:nvSpPr>
        <p:spPr>
          <a:xfrm>
            <a:off x="2819400" y="3810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9" name="Прямоугольник 168"/>
          <p:cNvSpPr/>
          <p:nvPr/>
        </p:nvSpPr>
        <p:spPr>
          <a:xfrm>
            <a:off x="3200400" y="3048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0" name="Прямоугольник 169"/>
          <p:cNvSpPr/>
          <p:nvPr/>
        </p:nvSpPr>
        <p:spPr>
          <a:xfrm>
            <a:off x="3200400" y="2286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1" name="Прямоугольник 170"/>
          <p:cNvSpPr/>
          <p:nvPr/>
        </p:nvSpPr>
        <p:spPr>
          <a:xfrm>
            <a:off x="3200400" y="2667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2" name="Прямоугольник 171"/>
          <p:cNvSpPr/>
          <p:nvPr/>
        </p:nvSpPr>
        <p:spPr>
          <a:xfrm>
            <a:off x="3200400" y="1905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3" name="Прямоугольник 172"/>
          <p:cNvSpPr/>
          <p:nvPr/>
        </p:nvSpPr>
        <p:spPr>
          <a:xfrm>
            <a:off x="3200400" y="1143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" name="Прямоугольник 173"/>
          <p:cNvSpPr/>
          <p:nvPr/>
        </p:nvSpPr>
        <p:spPr>
          <a:xfrm>
            <a:off x="3200400" y="1524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7" name="Прямоугольник 186"/>
          <p:cNvSpPr/>
          <p:nvPr/>
        </p:nvSpPr>
        <p:spPr>
          <a:xfrm>
            <a:off x="5486400" y="381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8" name="Прямоугольник 187"/>
          <p:cNvSpPr/>
          <p:nvPr/>
        </p:nvSpPr>
        <p:spPr>
          <a:xfrm>
            <a:off x="5486400" y="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5" name="Прямоугольник 194"/>
          <p:cNvSpPr/>
          <p:nvPr/>
        </p:nvSpPr>
        <p:spPr>
          <a:xfrm>
            <a:off x="5486400" y="3048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6" name="Прямоугольник 195"/>
          <p:cNvSpPr/>
          <p:nvPr/>
        </p:nvSpPr>
        <p:spPr>
          <a:xfrm>
            <a:off x="5486400" y="2667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7" name="Прямоугольник 196"/>
          <p:cNvSpPr/>
          <p:nvPr/>
        </p:nvSpPr>
        <p:spPr>
          <a:xfrm>
            <a:off x="5486400" y="1905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8" name="Прямоугольник 197"/>
          <p:cNvSpPr/>
          <p:nvPr/>
        </p:nvSpPr>
        <p:spPr>
          <a:xfrm>
            <a:off x="5486400" y="2286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9" name="Прямоугольник 198"/>
          <p:cNvSpPr/>
          <p:nvPr/>
        </p:nvSpPr>
        <p:spPr>
          <a:xfrm>
            <a:off x="5486400" y="1524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0" name="Прямоугольник 199"/>
          <p:cNvSpPr/>
          <p:nvPr/>
        </p:nvSpPr>
        <p:spPr>
          <a:xfrm>
            <a:off x="5486400" y="762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1" name="Прямоугольник 200"/>
          <p:cNvSpPr/>
          <p:nvPr/>
        </p:nvSpPr>
        <p:spPr>
          <a:xfrm>
            <a:off x="5486400" y="1143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3" name="Прямоугольник 202"/>
          <p:cNvSpPr/>
          <p:nvPr/>
        </p:nvSpPr>
        <p:spPr>
          <a:xfrm>
            <a:off x="3581400" y="4953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1" name="Прямоугольник 210"/>
          <p:cNvSpPr/>
          <p:nvPr/>
        </p:nvSpPr>
        <p:spPr>
          <a:xfrm>
            <a:off x="3581400" y="4572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2" name="Прямоугольник 211"/>
          <p:cNvSpPr/>
          <p:nvPr/>
        </p:nvSpPr>
        <p:spPr>
          <a:xfrm>
            <a:off x="3581400" y="4191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3" name="Прямоугольник 212"/>
          <p:cNvSpPr/>
          <p:nvPr/>
        </p:nvSpPr>
        <p:spPr>
          <a:xfrm>
            <a:off x="3581400" y="3810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4" name="Прямоугольник 213"/>
          <p:cNvSpPr/>
          <p:nvPr/>
        </p:nvSpPr>
        <p:spPr>
          <a:xfrm>
            <a:off x="3581400" y="5715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5" name="Прямоугольник 214"/>
          <p:cNvSpPr/>
          <p:nvPr/>
        </p:nvSpPr>
        <p:spPr>
          <a:xfrm>
            <a:off x="3581400" y="5334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1" name="Прямоугольник 230"/>
          <p:cNvSpPr/>
          <p:nvPr/>
        </p:nvSpPr>
        <p:spPr>
          <a:xfrm>
            <a:off x="3962400" y="6096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2" name="Прямоугольник 231"/>
          <p:cNvSpPr/>
          <p:nvPr/>
        </p:nvSpPr>
        <p:spPr>
          <a:xfrm>
            <a:off x="4343400" y="4191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3" name="Прямоугольник 232"/>
          <p:cNvSpPr/>
          <p:nvPr/>
        </p:nvSpPr>
        <p:spPr>
          <a:xfrm>
            <a:off x="4343400" y="3810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4" name="Прямоугольник 233"/>
          <p:cNvSpPr/>
          <p:nvPr/>
        </p:nvSpPr>
        <p:spPr>
          <a:xfrm>
            <a:off x="4343400" y="2667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5" name="Прямоугольник 234"/>
          <p:cNvSpPr/>
          <p:nvPr/>
        </p:nvSpPr>
        <p:spPr>
          <a:xfrm>
            <a:off x="4343400" y="3048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6" name="Прямоугольник 235"/>
          <p:cNvSpPr/>
          <p:nvPr/>
        </p:nvSpPr>
        <p:spPr>
          <a:xfrm>
            <a:off x="3962400" y="6477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8" name="Прямоугольник 237"/>
          <p:cNvSpPr/>
          <p:nvPr/>
        </p:nvSpPr>
        <p:spPr>
          <a:xfrm>
            <a:off x="3962400" y="5715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9" name="Прямоугольник 238"/>
          <p:cNvSpPr/>
          <p:nvPr/>
        </p:nvSpPr>
        <p:spPr>
          <a:xfrm>
            <a:off x="3962400" y="4953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0" name="Прямоугольник 239"/>
          <p:cNvSpPr/>
          <p:nvPr/>
        </p:nvSpPr>
        <p:spPr>
          <a:xfrm>
            <a:off x="3962400" y="5334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1" name="Прямоугольник 240"/>
          <p:cNvSpPr/>
          <p:nvPr/>
        </p:nvSpPr>
        <p:spPr>
          <a:xfrm>
            <a:off x="3962400" y="4572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2" name="Прямоугольник 241"/>
          <p:cNvSpPr/>
          <p:nvPr/>
        </p:nvSpPr>
        <p:spPr>
          <a:xfrm>
            <a:off x="3962400" y="3810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3" name="Прямоугольник 242"/>
          <p:cNvSpPr/>
          <p:nvPr/>
        </p:nvSpPr>
        <p:spPr>
          <a:xfrm>
            <a:off x="3962400" y="4191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5" name="Прямоугольник 244"/>
          <p:cNvSpPr/>
          <p:nvPr/>
        </p:nvSpPr>
        <p:spPr>
          <a:xfrm>
            <a:off x="5105400" y="2667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6" name="Прямоугольник 245"/>
          <p:cNvSpPr/>
          <p:nvPr/>
        </p:nvSpPr>
        <p:spPr>
          <a:xfrm>
            <a:off x="4724400" y="3048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7" name="Прямоугольник 246"/>
          <p:cNvSpPr/>
          <p:nvPr/>
        </p:nvSpPr>
        <p:spPr>
          <a:xfrm>
            <a:off x="4724400" y="2667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8" name="Прямоугольник 247"/>
          <p:cNvSpPr/>
          <p:nvPr/>
        </p:nvSpPr>
        <p:spPr>
          <a:xfrm>
            <a:off x="4724400" y="2286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9" name="Прямоугольник 248"/>
          <p:cNvSpPr/>
          <p:nvPr/>
        </p:nvSpPr>
        <p:spPr>
          <a:xfrm>
            <a:off x="4724400" y="3810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0" name="Прямоугольник 249"/>
          <p:cNvSpPr/>
          <p:nvPr/>
        </p:nvSpPr>
        <p:spPr>
          <a:xfrm>
            <a:off x="5105400" y="3048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1" name="Прямоугольник 250"/>
          <p:cNvSpPr/>
          <p:nvPr/>
        </p:nvSpPr>
        <p:spPr>
          <a:xfrm>
            <a:off x="5105400" y="5715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2" name="Прямоугольник 251"/>
          <p:cNvSpPr/>
          <p:nvPr/>
        </p:nvSpPr>
        <p:spPr>
          <a:xfrm>
            <a:off x="5105400" y="4953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3" name="Прямоугольник 252"/>
          <p:cNvSpPr/>
          <p:nvPr/>
        </p:nvSpPr>
        <p:spPr>
          <a:xfrm>
            <a:off x="5105400" y="5334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4" name="Прямоугольник 253"/>
          <p:cNvSpPr/>
          <p:nvPr/>
        </p:nvSpPr>
        <p:spPr>
          <a:xfrm>
            <a:off x="5105400" y="4572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5" name="Прямоугольник 254"/>
          <p:cNvSpPr/>
          <p:nvPr/>
        </p:nvSpPr>
        <p:spPr>
          <a:xfrm>
            <a:off x="5105400" y="3810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6" name="Прямоугольник 255"/>
          <p:cNvSpPr/>
          <p:nvPr/>
        </p:nvSpPr>
        <p:spPr>
          <a:xfrm>
            <a:off x="5105400" y="4191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4" name="Прямоугольник 153"/>
          <p:cNvSpPr/>
          <p:nvPr/>
        </p:nvSpPr>
        <p:spPr>
          <a:xfrm>
            <a:off x="3200400" y="3429000"/>
            <a:ext cx="381000" cy="381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Прямоугольник 154"/>
          <p:cNvSpPr/>
          <p:nvPr/>
        </p:nvSpPr>
        <p:spPr>
          <a:xfrm>
            <a:off x="2819400" y="3429000"/>
            <a:ext cx="381000" cy="381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Прямоугольник 155"/>
          <p:cNvSpPr/>
          <p:nvPr/>
        </p:nvSpPr>
        <p:spPr>
          <a:xfrm>
            <a:off x="3581400" y="3429000"/>
            <a:ext cx="381000" cy="381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8" name="Прямоугольник 157"/>
          <p:cNvSpPr/>
          <p:nvPr/>
        </p:nvSpPr>
        <p:spPr>
          <a:xfrm>
            <a:off x="4343400" y="3429000"/>
            <a:ext cx="381000" cy="381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9" name="Прямоугольник 158"/>
          <p:cNvSpPr/>
          <p:nvPr/>
        </p:nvSpPr>
        <p:spPr>
          <a:xfrm>
            <a:off x="3962400" y="3429000"/>
            <a:ext cx="381000" cy="381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0" name="Прямоугольник 159"/>
          <p:cNvSpPr/>
          <p:nvPr/>
        </p:nvSpPr>
        <p:spPr>
          <a:xfrm>
            <a:off x="4724400" y="3429000"/>
            <a:ext cx="381000" cy="381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1" name="Прямоугольник 160"/>
          <p:cNvSpPr/>
          <p:nvPr/>
        </p:nvSpPr>
        <p:spPr>
          <a:xfrm>
            <a:off x="5486400" y="3429000"/>
            <a:ext cx="381000" cy="381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2" name="Прямоугольник 161"/>
          <p:cNvSpPr/>
          <p:nvPr/>
        </p:nvSpPr>
        <p:spPr>
          <a:xfrm>
            <a:off x="5105400" y="3429000"/>
            <a:ext cx="381000" cy="381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7" name="Прямоугольник 256"/>
          <p:cNvSpPr/>
          <p:nvPr/>
        </p:nvSpPr>
        <p:spPr>
          <a:xfrm>
            <a:off x="2819400" y="3048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т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58" name="Прямоугольник 257"/>
          <p:cNvSpPr/>
          <p:nvPr/>
        </p:nvSpPr>
        <p:spPr>
          <a:xfrm>
            <a:off x="2819400" y="2667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и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59" name="Прямоугольник 258"/>
          <p:cNvSpPr/>
          <p:nvPr/>
        </p:nvSpPr>
        <p:spPr>
          <a:xfrm>
            <a:off x="2819400" y="2286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г</a:t>
            </a:r>
            <a:endParaRPr lang="ru-RU" sz="2800" b="1" dirty="0">
              <a:solidFill>
                <a:srgbClr val="008000"/>
              </a:solidFill>
            </a:endParaRPr>
          </a:p>
        </p:txBody>
      </p:sp>
      <p:sp>
        <p:nvSpPr>
          <p:cNvPr id="260" name="Прямоугольник 259"/>
          <p:cNvSpPr/>
          <p:nvPr/>
        </p:nvSpPr>
        <p:spPr>
          <a:xfrm>
            <a:off x="2819400" y="4191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а</a:t>
            </a:r>
            <a:endParaRPr lang="ru-RU" dirty="0"/>
          </a:p>
        </p:txBody>
      </p:sp>
      <p:sp>
        <p:nvSpPr>
          <p:cNvPr id="261" name="Прямоугольник 260"/>
          <p:cNvSpPr/>
          <p:nvPr/>
        </p:nvSpPr>
        <p:spPr>
          <a:xfrm>
            <a:off x="2819400" y="3810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008000"/>
                </a:solidFill>
              </a:rPr>
              <a:t>р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62" name="Прямоугольник 261"/>
          <p:cNvSpPr/>
          <p:nvPr/>
        </p:nvSpPr>
        <p:spPr>
          <a:xfrm>
            <a:off x="3200400" y="3048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а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63" name="Прямоугольник 262"/>
          <p:cNvSpPr/>
          <p:nvPr/>
        </p:nvSpPr>
        <p:spPr>
          <a:xfrm>
            <a:off x="3200400" y="2286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а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64" name="Прямоугольник 263"/>
          <p:cNvSpPr/>
          <p:nvPr/>
        </p:nvSpPr>
        <p:spPr>
          <a:xfrm>
            <a:off x="3200400" y="2667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б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65" name="Прямоугольник 264"/>
          <p:cNvSpPr/>
          <p:nvPr/>
        </p:nvSpPr>
        <p:spPr>
          <a:xfrm>
            <a:off x="3200400" y="1905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008000"/>
                </a:solidFill>
              </a:rPr>
              <a:t>р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66" name="Прямоугольник 265"/>
          <p:cNvSpPr/>
          <p:nvPr/>
        </p:nvSpPr>
        <p:spPr>
          <a:xfrm>
            <a:off x="3200400" y="1143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б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67" name="Прямоугольник 266"/>
          <p:cNvSpPr/>
          <p:nvPr/>
        </p:nvSpPr>
        <p:spPr>
          <a:xfrm>
            <a:off x="3200400" y="1524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а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68" name="Прямоугольник 267"/>
          <p:cNvSpPr/>
          <p:nvPr/>
        </p:nvSpPr>
        <p:spPr>
          <a:xfrm>
            <a:off x="5486400" y="381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и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69" name="Прямоугольник 268"/>
          <p:cNvSpPr/>
          <p:nvPr/>
        </p:nvSpPr>
        <p:spPr>
          <a:xfrm>
            <a:off x="5486400" y="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в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70" name="Прямоугольник 269"/>
          <p:cNvSpPr/>
          <p:nvPr/>
        </p:nvSpPr>
        <p:spPr>
          <a:xfrm>
            <a:off x="5486400" y="3048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л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71" name="Прямоугольник 270"/>
          <p:cNvSpPr/>
          <p:nvPr/>
        </p:nvSpPr>
        <p:spPr>
          <a:xfrm>
            <a:off x="5486400" y="2667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е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72" name="Прямоугольник 271"/>
          <p:cNvSpPr/>
          <p:nvPr/>
        </p:nvSpPr>
        <p:spPr>
          <a:xfrm>
            <a:off x="5486400" y="1905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008000"/>
                </a:solidFill>
              </a:rPr>
              <a:t>н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73" name="Прямоугольник 272"/>
          <p:cNvSpPr/>
          <p:nvPr/>
        </p:nvSpPr>
        <p:spPr>
          <a:xfrm>
            <a:off x="5486400" y="2286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ч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74" name="Прямоугольник 273"/>
          <p:cNvSpPr/>
          <p:nvPr/>
        </p:nvSpPr>
        <p:spPr>
          <a:xfrm>
            <a:off x="5486400" y="1524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о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75" name="Прямоугольник 274"/>
          <p:cNvSpPr/>
          <p:nvPr/>
        </p:nvSpPr>
        <p:spPr>
          <a:xfrm>
            <a:off x="5486400" y="762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о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76" name="Прямоугольник 275"/>
          <p:cNvSpPr/>
          <p:nvPr/>
        </p:nvSpPr>
        <p:spPr>
          <a:xfrm>
            <a:off x="5486400" y="1143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л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77" name="Прямоугольник 276"/>
          <p:cNvSpPr/>
          <p:nvPr/>
        </p:nvSpPr>
        <p:spPr>
          <a:xfrm>
            <a:off x="3581400" y="4953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008000"/>
                </a:solidFill>
              </a:rPr>
              <a:t>п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78" name="Прямоугольник 277"/>
          <p:cNvSpPr/>
          <p:nvPr/>
        </p:nvSpPr>
        <p:spPr>
          <a:xfrm>
            <a:off x="3581400" y="4572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и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79" name="Прямоугольник 278"/>
          <p:cNvSpPr/>
          <p:nvPr/>
        </p:nvSpPr>
        <p:spPr>
          <a:xfrm>
            <a:off x="3581400" y="4191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008000"/>
                </a:solidFill>
              </a:rPr>
              <a:t>р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80" name="Прямоугольник 279"/>
          <p:cNvSpPr/>
          <p:nvPr/>
        </p:nvSpPr>
        <p:spPr>
          <a:xfrm>
            <a:off x="3581400" y="3810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к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81" name="Прямоугольник 280"/>
          <p:cNvSpPr/>
          <p:nvPr/>
        </p:nvSpPr>
        <p:spPr>
          <a:xfrm>
            <a:off x="3581400" y="5715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а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82" name="Прямоугольник 281"/>
          <p:cNvSpPr/>
          <p:nvPr/>
        </p:nvSpPr>
        <p:spPr>
          <a:xfrm>
            <a:off x="3581400" y="5334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к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83" name="Прямоугольник 282"/>
          <p:cNvSpPr/>
          <p:nvPr/>
        </p:nvSpPr>
        <p:spPr>
          <a:xfrm>
            <a:off x="3962400" y="6096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о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84" name="Прямоугольник 283"/>
          <p:cNvSpPr/>
          <p:nvPr/>
        </p:nvSpPr>
        <p:spPr>
          <a:xfrm>
            <a:off x="4343400" y="4191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008000"/>
                </a:solidFill>
              </a:rPr>
              <a:t>р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85" name="Прямоугольник 284"/>
          <p:cNvSpPr/>
          <p:nvPr/>
        </p:nvSpPr>
        <p:spPr>
          <a:xfrm>
            <a:off x="4343400" y="3810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б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86" name="Прямоугольник 285"/>
          <p:cNvSpPr/>
          <p:nvPr/>
        </p:nvSpPr>
        <p:spPr>
          <a:xfrm>
            <a:off x="4343400" y="2667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т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87" name="Прямоугольник 286"/>
          <p:cNvSpPr/>
          <p:nvPr/>
        </p:nvSpPr>
        <p:spPr>
          <a:xfrm>
            <a:off x="4343400" y="3048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е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88" name="Прямоугольник 287"/>
          <p:cNvSpPr/>
          <p:nvPr/>
        </p:nvSpPr>
        <p:spPr>
          <a:xfrm>
            <a:off x="3962400" y="6477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008000"/>
                </a:solidFill>
              </a:rPr>
              <a:t>н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90" name="Прямоугольник 289"/>
          <p:cNvSpPr/>
          <p:nvPr/>
        </p:nvSpPr>
        <p:spPr>
          <a:xfrm>
            <a:off x="3962400" y="5715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е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91" name="Прямоугольник 290"/>
          <p:cNvSpPr/>
          <p:nvPr/>
        </p:nvSpPr>
        <p:spPr>
          <a:xfrm>
            <a:off x="3962400" y="4953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008000"/>
                </a:solidFill>
              </a:rPr>
              <a:t>р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92" name="Прямоугольник 291"/>
          <p:cNvSpPr/>
          <p:nvPr/>
        </p:nvSpPr>
        <p:spPr>
          <a:xfrm>
            <a:off x="3962400" y="5334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008000"/>
                </a:solidFill>
              </a:rPr>
              <a:t>д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93" name="Прямоугольник 292"/>
          <p:cNvSpPr/>
          <p:nvPr/>
        </p:nvSpPr>
        <p:spPr>
          <a:xfrm>
            <a:off x="3962400" y="4572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о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94" name="Прямоугольник 293"/>
          <p:cNvSpPr/>
          <p:nvPr/>
        </p:nvSpPr>
        <p:spPr>
          <a:xfrm>
            <a:off x="3962400" y="3810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к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95" name="Прямоугольник 294"/>
          <p:cNvSpPr/>
          <p:nvPr/>
        </p:nvSpPr>
        <p:spPr>
          <a:xfrm>
            <a:off x="3962400" y="4191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к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96" name="Прямоугольник 295"/>
          <p:cNvSpPr/>
          <p:nvPr/>
        </p:nvSpPr>
        <p:spPr>
          <a:xfrm>
            <a:off x="5105400" y="2667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б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97" name="Прямоугольник 296"/>
          <p:cNvSpPr/>
          <p:nvPr/>
        </p:nvSpPr>
        <p:spPr>
          <a:xfrm>
            <a:off x="4724400" y="3048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у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98" name="Прямоугольник 297"/>
          <p:cNvSpPr/>
          <p:nvPr/>
        </p:nvSpPr>
        <p:spPr>
          <a:xfrm>
            <a:off x="4724400" y="2667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008000"/>
                </a:solidFill>
              </a:rPr>
              <a:t>р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99" name="Прямоугольник 298"/>
          <p:cNvSpPr/>
          <p:nvPr/>
        </p:nvSpPr>
        <p:spPr>
          <a:xfrm>
            <a:off x="4724400" y="2286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т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300" name="Прямоугольник 299"/>
          <p:cNvSpPr/>
          <p:nvPr/>
        </p:nvSpPr>
        <p:spPr>
          <a:xfrm>
            <a:off x="4724400" y="3810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а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301" name="Прямоугольник 300"/>
          <p:cNvSpPr/>
          <p:nvPr/>
        </p:nvSpPr>
        <p:spPr>
          <a:xfrm>
            <a:off x="5105400" y="3048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а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302" name="Прямоугольник 301"/>
          <p:cNvSpPr/>
          <p:nvPr/>
        </p:nvSpPr>
        <p:spPr>
          <a:xfrm>
            <a:off x="5105400" y="5715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а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303" name="Прямоугольник 302"/>
          <p:cNvSpPr/>
          <p:nvPr/>
        </p:nvSpPr>
        <p:spPr>
          <a:xfrm>
            <a:off x="5105400" y="4953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008000"/>
                </a:solidFill>
              </a:rPr>
              <a:t>й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304" name="Прямоугольник 303"/>
          <p:cNvSpPr/>
          <p:nvPr/>
        </p:nvSpPr>
        <p:spPr>
          <a:xfrm>
            <a:off x="5105400" y="5334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к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305" name="Прямоугольник 304"/>
          <p:cNvSpPr/>
          <p:nvPr/>
        </p:nvSpPr>
        <p:spPr>
          <a:xfrm>
            <a:off x="5105400" y="4572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а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306" name="Прямоугольник 305"/>
          <p:cNvSpPr/>
          <p:nvPr/>
        </p:nvSpPr>
        <p:spPr>
          <a:xfrm>
            <a:off x="5105400" y="3810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а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307" name="Прямоугольник 306"/>
          <p:cNvSpPr/>
          <p:nvPr/>
        </p:nvSpPr>
        <p:spPr>
          <a:xfrm>
            <a:off x="5105400" y="4191000"/>
            <a:ext cx="3810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л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308" name="Прямоугольник 307"/>
          <p:cNvSpPr/>
          <p:nvPr/>
        </p:nvSpPr>
        <p:spPr>
          <a:xfrm>
            <a:off x="3200400" y="3429000"/>
            <a:ext cx="381000" cy="381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008000"/>
                </a:solidFill>
              </a:rPr>
              <a:t>н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309" name="Прямоугольник 308"/>
          <p:cNvSpPr/>
          <p:nvPr/>
        </p:nvSpPr>
        <p:spPr>
          <a:xfrm>
            <a:off x="2819400" y="3429000"/>
            <a:ext cx="381000" cy="381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а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310" name="Прямоугольник 309"/>
          <p:cNvSpPr/>
          <p:nvPr/>
        </p:nvSpPr>
        <p:spPr>
          <a:xfrm>
            <a:off x="3581400" y="3429000"/>
            <a:ext cx="381000" cy="381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с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311" name="Прямоугольник 310"/>
          <p:cNvSpPr/>
          <p:nvPr/>
        </p:nvSpPr>
        <p:spPr>
          <a:xfrm>
            <a:off x="4343400" y="3429000"/>
            <a:ext cx="381000" cy="381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м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312" name="Прямоугольник 311"/>
          <p:cNvSpPr/>
          <p:nvPr/>
        </p:nvSpPr>
        <p:spPr>
          <a:xfrm>
            <a:off x="3962400" y="3429000"/>
            <a:ext cx="381000" cy="381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а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313" name="Прямоугольник 312"/>
          <p:cNvSpPr/>
          <p:nvPr/>
        </p:nvSpPr>
        <p:spPr>
          <a:xfrm>
            <a:off x="4724400" y="3429000"/>
            <a:ext cx="381000" cy="381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б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314" name="Прямоугольник 313"/>
          <p:cNvSpPr/>
          <p:nvPr/>
        </p:nvSpPr>
        <p:spPr>
          <a:xfrm>
            <a:off x="5486400" y="3429000"/>
            <a:ext cx="381000" cy="381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008000"/>
                </a:solidFill>
              </a:rPr>
              <a:t>ь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315" name="Прямоугольник 314"/>
          <p:cNvSpPr/>
          <p:nvPr/>
        </p:nvSpPr>
        <p:spPr>
          <a:xfrm>
            <a:off x="5105400" y="3429000"/>
            <a:ext cx="381000" cy="381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л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316" name="Стрелка вниз 315">
            <a:hlinkClick r:id="rId6" action="ppaction://hlinksldjump"/>
          </p:cNvPr>
          <p:cNvSpPr/>
          <p:nvPr/>
        </p:nvSpPr>
        <p:spPr>
          <a:xfrm>
            <a:off x="2743200" y="1447800"/>
            <a:ext cx="457200" cy="685800"/>
          </a:xfrm>
          <a:prstGeom prst="downArrow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1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317" name="Стрелка вниз 316">
            <a:hlinkClick r:id="rId8" action="ppaction://hlinksldjump"/>
          </p:cNvPr>
          <p:cNvSpPr/>
          <p:nvPr/>
        </p:nvSpPr>
        <p:spPr>
          <a:xfrm>
            <a:off x="3124200" y="381000"/>
            <a:ext cx="457200" cy="685800"/>
          </a:xfrm>
          <a:prstGeom prst="downArrow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2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319" name="Стрелка вниз 318">
            <a:hlinkClick r:id="rId9" action="ppaction://hlinksldjump"/>
          </p:cNvPr>
          <p:cNvSpPr/>
          <p:nvPr/>
        </p:nvSpPr>
        <p:spPr>
          <a:xfrm>
            <a:off x="3886200" y="2667000"/>
            <a:ext cx="457200" cy="685800"/>
          </a:xfrm>
          <a:prstGeom prst="downArrow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4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320" name="Стрелка вниз 319">
            <a:hlinkClick r:id="rId10" action="ppaction://hlinksldjump"/>
          </p:cNvPr>
          <p:cNvSpPr/>
          <p:nvPr/>
        </p:nvSpPr>
        <p:spPr>
          <a:xfrm>
            <a:off x="4648200" y="1524000"/>
            <a:ext cx="457200" cy="685800"/>
          </a:xfrm>
          <a:prstGeom prst="downArrow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6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325" name="Стрелка вверх 324">
            <a:hlinkClick r:id="rId11" action="ppaction://hlinksldjump"/>
          </p:cNvPr>
          <p:cNvSpPr/>
          <p:nvPr/>
        </p:nvSpPr>
        <p:spPr>
          <a:xfrm>
            <a:off x="5105400" y="6096000"/>
            <a:ext cx="457200" cy="685800"/>
          </a:xfrm>
          <a:prstGeom prst="upArrow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7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326" name="Стрелка вверх 325">
            <a:hlinkClick r:id="rId12" action="ppaction://hlinksldjump"/>
          </p:cNvPr>
          <p:cNvSpPr/>
          <p:nvPr/>
        </p:nvSpPr>
        <p:spPr>
          <a:xfrm>
            <a:off x="3505200" y="6096000"/>
            <a:ext cx="457200" cy="685800"/>
          </a:xfrm>
          <a:prstGeom prst="upArrow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3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327" name="Стрелка вверх 326">
            <a:hlinkClick r:id="rId13" action="ppaction://hlinksldjump"/>
          </p:cNvPr>
          <p:cNvSpPr/>
          <p:nvPr/>
        </p:nvSpPr>
        <p:spPr>
          <a:xfrm>
            <a:off x="4343400" y="4572000"/>
            <a:ext cx="457200" cy="685800"/>
          </a:xfrm>
          <a:prstGeom prst="upArrow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5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328" name="Стрелка вверх 327">
            <a:hlinkClick r:id="rId14" action="ppaction://hlinksldjump"/>
          </p:cNvPr>
          <p:cNvSpPr/>
          <p:nvPr/>
        </p:nvSpPr>
        <p:spPr>
          <a:xfrm>
            <a:off x="5486400" y="3886200"/>
            <a:ext cx="457200" cy="685800"/>
          </a:xfrm>
          <a:prstGeom prst="upArrow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8</a:t>
            </a:r>
            <a:endParaRPr lang="ru-RU" sz="2400" b="1" dirty="0">
              <a:solidFill>
                <a:srgbClr val="FF0066"/>
              </a:solidFill>
            </a:endParaRPr>
          </a:p>
        </p:txBody>
      </p:sp>
      <p:pic>
        <p:nvPicPr>
          <p:cNvPr id="14337" name="Picture 1" descr="I:\Фотографии\Каникулярная школа\Ансамбль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717925" y="0"/>
            <a:ext cx="5426075" cy="3428999"/>
          </a:xfrm>
          <a:prstGeom prst="rect">
            <a:avLst/>
          </a:prstGeom>
          <a:noFill/>
        </p:spPr>
      </p:pic>
      <p:pic>
        <p:nvPicPr>
          <p:cNvPr id="14338" name="Picture 2" descr="I:\Фотографии\Каникулярная школа\Ансамбль0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343400" y="3822700"/>
            <a:ext cx="4552950" cy="3035300"/>
          </a:xfrm>
          <a:prstGeom prst="rect">
            <a:avLst/>
          </a:prstGeom>
          <a:noFill/>
        </p:spPr>
      </p:pic>
      <p:pic>
        <p:nvPicPr>
          <p:cNvPr id="14339" name="Picture 3" descr="I:\Фотографии\Каникулярная школа\Ансамбль1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-213472" y="3810000"/>
            <a:ext cx="4554071" cy="3048000"/>
          </a:xfrm>
          <a:prstGeom prst="rect">
            <a:avLst/>
          </a:prstGeom>
          <a:noFill/>
        </p:spPr>
      </p:pic>
      <p:pic>
        <p:nvPicPr>
          <p:cNvPr id="14340" name="Picture 4" descr="I:\Фотографии\Каникулярная школа\Ансамбль2.jp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0"/>
            <a:ext cx="5457295" cy="3429000"/>
          </a:xfrm>
          <a:prstGeom prst="rect">
            <a:avLst/>
          </a:prstGeom>
          <a:noFill/>
        </p:spPr>
      </p:pic>
      <p:pic>
        <p:nvPicPr>
          <p:cNvPr id="130" name="Скрип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9"/>
          <a:stretch>
            <a:fillRect/>
          </a:stretch>
        </p:blipFill>
        <p:spPr>
          <a:xfrm>
            <a:off x="1295400" y="3505200"/>
            <a:ext cx="304800" cy="304800"/>
          </a:xfrm>
          <a:prstGeom prst="rect">
            <a:avLst/>
          </a:prstGeom>
        </p:spPr>
      </p:pic>
      <p:pic>
        <p:nvPicPr>
          <p:cNvPr id="131" name="Труб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9"/>
          <a:stretch>
            <a:fillRect/>
          </a:stretch>
        </p:blipFill>
        <p:spPr>
          <a:xfrm>
            <a:off x="1600200" y="3505200"/>
            <a:ext cx="304800" cy="304800"/>
          </a:xfrm>
          <a:prstGeom prst="rect">
            <a:avLst/>
          </a:prstGeom>
        </p:spPr>
      </p:pic>
      <p:pic>
        <p:nvPicPr>
          <p:cNvPr id="132" name="Виолончель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20"/>
          <a:stretch>
            <a:fillRect/>
          </a:stretch>
        </p:blipFill>
        <p:spPr>
          <a:xfrm>
            <a:off x="1905000" y="3505200"/>
            <a:ext cx="304800" cy="304800"/>
          </a:xfrm>
          <a:prstGeom prst="rect">
            <a:avLst/>
          </a:prstGeom>
        </p:spPr>
      </p:pic>
      <p:pic>
        <p:nvPicPr>
          <p:cNvPr id="133" name="Аккордеон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20"/>
          <a:stretch>
            <a:fillRect/>
          </a:stretch>
        </p:blipFill>
        <p:spPr>
          <a:xfrm>
            <a:off x="2209800" y="3505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91" dur="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31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000"/>
                            </p:stCondLst>
                            <p:childTnLst>
                              <p:par>
                                <p:cTn id="1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500"/>
                            </p:stCondLst>
                            <p:childTnLst>
                              <p:par>
                                <p:cTn id="1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000"/>
                            </p:stCondLst>
                            <p:childTnLst>
                              <p:par>
                                <p:cTn id="1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00"/>
                            </p:stCondLst>
                            <p:childTnLst>
                              <p:par>
                                <p:cTn id="1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02" dur="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4500"/>
                            </p:stCondLst>
                            <p:childTnLst>
                              <p:par>
                                <p:cTn id="2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500"/>
                            </p:stCondLst>
                            <p:childTnLst>
                              <p:par>
                                <p:cTn id="2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1000"/>
                            </p:stCondLst>
                            <p:childTnLst>
                              <p:par>
                                <p:cTn id="2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000"/>
                            </p:stCondLst>
                            <p:childTnLst>
                              <p:par>
                                <p:cTn id="2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000"/>
                            </p:stCondLst>
                            <p:childTnLst>
                              <p:par>
                                <p:cTn id="27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73" dur="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3000"/>
                            </p:stCondLst>
                            <p:childTnLst>
                              <p:par>
                                <p:cTn id="2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3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0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0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4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4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4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4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4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500"/>
                            </p:stCondLst>
                            <p:childTnLst>
                              <p:par>
                                <p:cTn id="348" presetID="30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349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50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51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52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354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55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56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57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359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60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61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62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364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65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66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67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369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70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71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72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374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75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76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77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379" dur="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80" dur="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81" dur="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82" dur="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384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85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86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87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1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1000"/>
                            </p:stCondLst>
                            <p:childTnLst>
                              <p:par>
                                <p:cTn id="3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8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2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5000"/>
                            </p:stCondLst>
                            <p:childTnLst>
                              <p:par>
                                <p:cTn id="4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6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7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8" fill="hold">
                      <p:stCondLst>
                        <p:cond delay="0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1" dur="254434" fill="hold"/>
                                        <p:tgtEl>
                                          <p:spTgt spid="1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audio>
              <p:cMediaNode>
                <p:cTn id="4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0"/>
                </p:tgtEl>
              </p:cMediaNode>
            </p:audio>
            <p:seq concurrent="1" nextAc="seek">
              <p:cTn id="413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4" fill="hold">
                      <p:stCondLst>
                        <p:cond delay="0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7" dur="421103" fill="hold"/>
                                        <p:tgtEl>
                                          <p:spTgt spid="1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audio>
              <p:cMediaNode>
                <p:cTn id="4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1"/>
                </p:tgtEl>
              </p:cMediaNode>
            </p:audio>
            <p:seq concurrent="1" nextAc="seek">
              <p:cTn id="419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0" fill="hold">
                      <p:stCondLst>
                        <p:cond delay="0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3" dur="123650" fill="hold"/>
                                        <p:tgtEl>
                                          <p:spTgt spid="1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audio>
              <p:cMediaNode>
                <p:cTn id="4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2"/>
                </p:tgtEl>
              </p:cMediaNode>
            </p:audio>
            <p:seq concurrent="1" nextAc="seek">
              <p:cTn id="425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6" fill="hold">
                      <p:stCondLst>
                        <p:cond delay="0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9" dur="137054" fill="hold"/>
                                        <p:tgtEl>
                                          <p:spTgt spid="1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audio>
              <p:cMediaNode>
                <p:cTn id="4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</p:childTnLst>
        </p:cTn>
      </p:par>
    </p:tnLst>
    <p:bldLst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8" grpId="1" animBg="1"/>
      <p:bldP spid="308" grpId="2" animBg="1"/>
      <p:bldP spid="309" grpId="0" animBg="1"/>
      <p:bldP spid="309" grpId="1" animBg="1"/>
      <p:bldP spid="309" grpId="2" animBg="1"/>
      <p:bldP spid="310" grpId="0" animBg="1"/>
      <p:bldP spid="310" grpId="1" animBg="1"/>
      <p:bldP spid="310" grpId="2" animBg="1"/>
      <p:bldP spid="311" grpId="0" animBg="1"/>
      <p:bldP spid="311" grpId="1" animBg="1"/>
      <p:bldP spid="311" grpId="2" animBg="1"/>
      <p:bldP spid="312" grpId="0" animBg="1"/>
      <p:bldP spid="312" grpId="1" animBg="1"/>
      <p:bldP spid="312" grpId="2" animBg="1"/>
      <p:bldP spid="313" grpId="0" animBg="1"/>
      <p:bldP spid="313" grpId="1" animBg="1"/>
      <p:bldP spid="313" grpId="2" animBg="1"/>
      <p:bldP spid="314" grpId="0" animBg="1"/>
      <p:bldP spid="314" grpId="1" animBg="1"/>
      <p:bldP spid="314" grpId="2" animBg="1"/>
      <p:bldP spid="315" grpId="0" animBg="1"/>
      <p:bldP spid="315" grpId="1" animBg="1"/>
      <p:bldP spid="315" grpId="2" animBg="1"/>
      <p:bldP spid="316" grpId="0" animBg="1"/>
      <p:bldP spid="316" grpId="1" animBg="1"/>
      <p:bldP spid="317" grpId="0" animBg="1"/>
      <p:bldP spid="317" grpId="1" animBg="1"/>
      <p:bldP spid="319" grpId="0" animBg="1"/>
      <p:bldP spid="319" grpId="1" animBg="1"/>
      <p:bldP spid="320" grpId="0" animBg="1"/>
      <p:bldP spid="320" grpId="1" animBg="1"/>
      <p:bldP spid="325" grpId="0" animBg="1"/>
      <p:bldP spid="325" grpId="1" animBg="1"/>
      <p:bldP spid="326" grpId="0" animBg="1"/>
      <p:bldP spid="326" grpId="1" animBg="1"/>
      <p:bldP spid="327" grpId="0" animBg="1"/>
      <p:bldP spid="327" grpId="1" animBg="1"/>
      <p:bldP spid="328" grpId="0" animBg="1"/>
      <p:bldP spid="32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I:\Фотографии\Позитив =)\Позитивный виолончель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0"/>
            <a:ext cx="871537" cy="1293387"/>
          </a:xfrm>
          <a:prstGeom prst="rect">
            <a:avLst/>
          </a:prstGeom>
          <a:noFill/>
        </p:spPr>
      </p:pic>
      <p:pic>
        <p:nvPicPr>
          <p:cNvPr id="1027" name="Picture 3" descr="I:\Фотографии\Каникулярная школа\Гитара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724400" cy="4724400"/>
          </a:xfrm>
          <a:prstGeom prst="rect">
            <a:avLst/>
          </a:prstGeom>
          <a:noFill/>
        </p:spPr>
      </p:pic>
      <p:pic>
        <p:nvPicPr>
          <p:cNvPr id="1030" name="Picture 6" descr="I:\Фотографии\Каникулярная школа\Гитара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62800" y="0"/>
            <a:ext cx="1800952" cy="4419600"/>
          </a:xfrm>
          <a:prstGeom prst="rect">
            <a:avLst/>
          </a:prstGeom>
          <a:noFill/>
        </p:spPr>
      </p:pic>
      <p:pic>
        <p:nvPicPr>
          <p:cNvPr id="1028" name="Picture 4" descr="I:\Фотографии\Каникулярная школа\Гитара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6200000">
            <a:off x="3598850" y="1354150"/>
            <a:ext cx="4537099" cy="1828800"/>
          </a:xfrm>
          <a:prstGeom prst="rect">
            <a:avLst/>
          </a:prstGeom>
          <a:noFill/>
        </p:spPr>
      </p:pic>
      <p:pic>
        <p:nvPicPr>
          <p:cNvPr id="1029" name="Picture 5" descr="I:\Фотографии\Каникулярная школа\Гитара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22048" y="4876800"/>
            <a:ext cx="3221952" cy="1981200"/>
          </a:xfrm>
          <a:prstGeom prst="rect">
            <a:avLst/>
          </a:prstGeom>
          <a:noFill/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381000" y="4876800"/>
            <a:ext cx="5334000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Этот струнный инструмент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зазвенит в любой момент –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И на сцене в лучшем зале,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и в походе на привале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I:\Фотографии\Каникулярная школа\Барабан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876925" cy="4000500"/>
          </a:xfrm>
          <a:prstGeom prst="rect">
            <a:avLst/>
          </a:prstGeom>
          <a:noFill/>
        </p:spPr>
      </p:pic>
      <p:pic>
        <p:nvPicPr>
          <p:cNvPr id="13313" name="Picture 1" descr="I:\Фотографии\Каникулярная школа\Барабан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1901" y="2543174"/>
            <a:ext cx="4382099" cy="4314826"/>
          </a:xfrm>
          <a:prstGeom prst="rect">
            <a:avLst/>
          </a:prstGeom>
          <a:noFill/>
        </p:spPr>
      </p:pic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" y="4089499"/>
            <a:ext cx="579120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Кто в оркестре всем поможет?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Сложный ритм стучать он может.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Ритм любой из разных стран!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Кто же это?   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9" descr="I:\Фотографии\Позитив =)\Позитивный виолончель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2463" y="0"/>
            <a:ext cx="871537" cy="12933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I:\Фотографии\Каникулярная школа\Скрип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4794504" cy="4876800"/>
          </a:xfrm>
          <a:prstGeom prst="rect">
            <a:avLst/>
          </a:prstGeom>
          <a:noFill/>
        </p:spPr>
      </p:pic>
      <p:pic>
        <p:nvPicPr>
          <p:cNvPr id="12290" name="Picture 2" descr="I:\Скрипка, розы, ноты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3679845"/>
            <a:ext cx="5470525" cy="317815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800600" y="0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/>
              <a:t>Как будто девушка запела,</a:t>
            </a:r>
            <a:br>
              <a:rPr lang="ru-RU" sz="3600" b="1" dirty="0" smtClean="0"/>
            </a:br>
            <a:r>
              <a:rPr lang="ru-RU" sz="3600" b="1" dirty="0" smtClean="0"/>
              <a:t>И в зале словно посветлело.</a:t>
            </a:r>
            <a:br>
              <a:rPr lang="ru-RU" sz="3600" b="1" dirty="0" smtClean="0"/>
            </a:br>
            <a:r>
              <a:rPr lang="ru-RU" sz="3600" b="1" dirty="0" smtClean="0"/>
              <a:t>Скользит мелодия так гибко.</a:t>
            </a:r>
            <a:br>
              <a:rPr lang="ru-RU" sz="3600" b="1" dirty="0" smtClean="0"/>
            </a:br>
            <a:r>
              <a:rPr lang="ru-RU" sz="3600" b="1" dirty="0" smtClean="0"/>
              <a:t>Затихло все: играет…</a:t>
            </a:r>
            <a:r>
              <a:rPr lang="ru-RU" sz="3600" dirty="0" smtClean="0"/>
              <a:t> </a:t>
            </a:r>
            <a:endParaRPr lang="ru-RU" sz="3600" dirty="0"/>
          </a:p>
        </p:txBody>
      </p:sp>
      <p:pic>
        <p:nvPicPr>
          <p:cNvPr id="5" name="Picture 9" descr="I:\Фотографии\Позитив =)\Позитивный виолончель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564613"/>
            <a:ext cx="871537" cy="12933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I:\Фотографии\Каникулярная школа\Аккордеон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98276" cy="4191000"/>
          </a:xfrm>
          <a:prstGeom prst="rect">
            <a:avLst/>
          </a:prstGeom>
          <a:noFill/>
        </p:spPr>
      </p:pic>
      <p:pic>
        <p:nvPicPr>
          <p:cNvPr id="11267" name="Picture 3" descr="I:\Фотографии\Каникулярная школа\Аккордео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3048000"/>
            <a:ext cx="3810000" cy="3810000"/>
          </a:xfrm>
          <a:prstGeom prst="rect">
            <a:avLst/>
          </a:prstGeom>
          <a:noFill/>
        </p:spPr>
      </p:pic>
      <p:pic>
        <p:nvPicPr>
          <p:cNvPr id="11266" name="Picture 2" descr="I:\Фотографии\Каникулярная школа\Аккордеон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70400" y="0"/>
            <a:ext cx="4673600" cy="36439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95800" y="3505200"/>
            <a:ext cx="9906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-76200" y="4114800"/>
            <a:ext cx="6398546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 руки ты его берёшь,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то растянешь, то сожмёшь,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Если это повторять, начинает он играть.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Сбоку клавиши ряды,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чтобы петь на все лады.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 рояль и не тромбон.  Это что?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9" descr="I:\Фотографии\Позитив =)\Позитивный виолончель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5800" y="3810000"/>
            <a:ext cx="871537" cy="12933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4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4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4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4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4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2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Музыка и живопись\Крас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67200" cy="4167632"/>
          </a:xfrm>
          <a:prstGeom prst="rect">
            <a:avLst/>
          </a:prstGeom>
          <a:noFill/>
        </p:spPr>
      </p:pic>
      <p:pic>
        <p:nvPicPr>
          <p:cNvPr id="3" name="Picture 3" descr="F:\Музыка и живопись\Краски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0"/>
            <a:ext cx="4861578" cy="6477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2400" y="4495800"/>
            <a:ext cx="4038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</a:rPr>
              <a:t>Назови по музыкальному красивый голос инструмента</a:t>
            </a:r>
            <a:endParaRPr lang="ru-RU" sz="3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Picture 9" descr="I:\Фотографии\Позитив =)\Позитивный виолончель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4038600"/>
            <a:ext cx="871537" cy="12933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I:\Фотографии\Каникулярная школа\Труба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2438400"/>
            <a:ext cx="4419600" cy="4419600"/>
          </a:xfrm>
          <a:prstGeom prst="rect">
            <a:avLst/>
          </a:prstGeom>
          <a:noFill/>
        </p:spPr>
      </p:pic>
      <p:pic>
        <p:nvPicPr>
          <p:cNvPr id="9218" name="Picture 2" descr="I:\Фотографии\Каникулярная школа\Труба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105525" cy="4000500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52400" y="4027944"/>
            <a:ext cx="48006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Это духовой медный инструмент –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Он и на войне, и в оркестре хорош.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 в Израиле его именем даже назван праздник.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Ангелы играют на этом инструменте –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9" descr="I:\Фотографии\Позитив =)\Позитивный виолончель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2463" y="0"/>
            <a:ext cx="871537" cy="12933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88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880"/>
                            </p:stCondLst>
                            <p:childTnLst>
                              <p:par>
                                <p:cTn id="3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I:\Фотографии\Позитив =)\Позитивный виолончель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2463" y="0"/>
            <a:ext cx="871537" cy="1293387"/>
          </a:xfrm>
          <a:prstGeom prst="rect">
            <a:avLst/>
          </a:prstGeom>
          <a:noFill/>
        </p:spPr>
      </p:pic>
      <p:pic>
        <p:nvPicPr>
          <p:cNvPr id="6145" name="Picture 1" descr="I:\Фотографии\Каникулярная школа\Балалайка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304800"/>
            <a:ext cx="3200400" cy="3200400"/>
          </a:xfrm>
          <a:prstGeom prst="rect">
            <a:avLst/>
          </a:prstGeom>
          <a:noFill/>
        </p:spPr>
      </p:pic>
      <p:pic>
        <p:nvPicPr>
          <p:cNvPr id="6147" name="Picture 3" descr="I:\Фотографии\Каникулярная школа\Балалайк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799840"/>
            <a:ext cx="4800600" cy="3058160"/>
          </a:xfrm>
          <a:prstGeom prst="rect">
            <a:avLst/>
          </a:prstGeom>
          <a:noFill/>
        </p:spPr>
      </p:pic>
      <p:pic>
        <p:nvPicPr>
          <p:cNvPr id="6146" name="Picture 2" descr="I:\Фотографии\Каникулярная школа\Балалайка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3943350" cy="4114800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876800" y="3886200"/>
            <a:ext cx="42672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Треугольник, три струны –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звуки звонкие  важны.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Собой хвалиться я не смею,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всего лишь три струны имею!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Но я тружусь, я не лентяйка. Я озорная…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234</Words>
  <PresentationFormat>Экран (4:3)</PresentationFormat>
  <Paragraphs>101</Paragraphs>
  <Slides>10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</dc:creator>
  <cp:lastModifiedBy>Анна</cp:lastModifiedBy>
  <cp:revision>32</cp:revision>
  <dcterms:created xsi:type="dcterms:W3CDTF">2013-06-03T14:18:26Z</dcterms:created>
  <dcterms:modified xsi:type="dcterms:W3CDTF">2013-06-04T03:22:54Z</dcterms:modified>
</cp:coreProperties>
</file>