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5" r:id="rId2"/>
    <p:sldId id="269" r:id="rId3"/>
    <p:sldId id="283" r:id="rId4"/>
    <p:sldId id="267" r:id="rId5"/>
    <p:sldId id="284" r:id="rId6"/>
    <p:sldId id="285" r:id="rId7"/>
    <p:sldId id="286" r:id="rId8"/>
    <p:sldId id="293" r:id="rId9"/>
    <p:sldId id="294" r:id="rId10"/>
    <p:sldId id="289" r:id="rId11"/>
    <p:sldId id="290" r:id="rId12"/>
    <p:sldId id="295" r:id="rId13"/>
    <p:sldId id="296" r:id="rId14"/>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68"/>
    <p:restoredTop sz="93195" autoAdjust="0"/>
  </p:normalViewPr>
  <p:slideViewPr>
    <p:cSldViewPr snapToGrid="0" snapToObjects="1">
      <p:cViewPr varScale="1">
        <p:scale>
          <a:sx n="211" d="100"/>
          <a:sy n="211" d="100"/>
        </p:scale>
        <p:origin x="-328" y="3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912000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950412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8710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57755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87106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116879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941127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8710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353600" y="668143"/>
            <a:ext cx="6440957" cy="149874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70000"/>
              </a:lnSpc>
              <a:buNone/>
              <a:defRPr sz="11100" b="1" i="0">
                <a:solidFill>
                  <a:srgbClr val="FEBF2E"/>
                </a:solidFill>
                <a:latin typeface="Calibri"/>
                <a:ea typeface="Calibri"/>
                <a:cs typeface="Calibri"/>
                <a:sym typeface="Calibri"/>
              </a:defRPr>
            </a:pPr>
            <a:r>
              <a:rPr lang="bg-BG" sz="48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В белых </a:t>
            </a:r>
          </a:p>
          <a:p>
            <a:pPr marL="0" indent="0" algn="r">
              <a:lnSpc>
                <a:spcPct val="70000"/>
              </a:lnSpc>
              <a:buNone/>
              <a:defRPr sz="11100" b="1" i="0">
                <a:solidFill>
                  <a:srgbClr val="FEBF2E"/>
                </a:solidFill>
                <a:latin typeface="Calibri"/>
                <a:ea typeface="Calibri"/>
                <a:cs typeface="Calibri"/>
                <a:sym typeface="Calibri"/>
              </a:defRPr>
            </a:pPr>
            <a:r>
              <a:rPr lang="bg-BG" sz="48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одеждах все</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58807" y="302400"/>
            <a:ext cx="9475592" cy="432720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Друг, веру не теряй –</a:t>
            </a:r>
          </a:p>
          <a:p>
            <a:pPr algn="l" defTabSz="685800">
              <a:spcBef>
                <a:spcPts val="1350"/>
              </a:spcBef>
              <a:buClr>
                <a:srgbClr val="595959"/>
              </a:buClr>
            </a:pPr>
            <a:r>
              <a:rPr lang="ru-RU" sz="4800" b="1" dirty="0">
                <a:solidFill>
                  <a:schemeClr val="tx1"/>
                </a:solidFill>
                <a:latin typeface="Arial"/>
                <a:cs typeface="Arial"/>
              </a:rPr>
              <a:t>Ждёт нас Эдемский рай,</a:t>
            </a:r>
          </a:p>
          <a:p>
            <a:pPr algn="l" defTabSz="685800">
              <a:spcBef>
                <a:spcPts val="1350"/>
              </a:spcBef>
              <a:buClr>
                <a:srgbClr val="595959"/>
              </a:buClr>
            </a:pPr>
            <a:r>
              <a:rPr lang="ru-RU" sz="4800" b="1" dirty="0">
                <a:solidFill>
                  <a:schemeClr val="tx1"/>
                </a:solidFill>
                <a:latin typeface="Arial"/>
                <a:cs typeface="Arial"/>
              </a:rPr>
              <a:t>Здесь всюду суета,</a:t>
            </a:r>
          </a:p>
          <a:p>
            <a:pPr algn="l" defTabSz="685800">
              <a:spcBef>
                <a:spcPts val="1350"/>
              </a:spcBef>
              <a:buClr>
                <a:srgbClr val="595959"/>
              </a:buClr>
            </a:pPr>
            <a:r>
              <a:rPr lang="ru-RU" sz="4800" b="1" dirty="0">
                <a:solidFill>
                  <a:schemeClr val="tx1"/>
                </a:solidFill>
                <a:latin typeface="Arial"/>
                <a:cs typeface="Arial"/>
              </a:rPr>
              <a:t>Надейся на Христа!</a:t>
            </a:r>
          </a:p>
        </p:txBody>
      </p:sp>
    </p:spTree>
    <p:extLst>
      <p:ext uri="{BB962C8B-B14F-4D97-AF65-F5344CB8AC3E}">
        <p14:creationId xmlns:p14="http://schemas.microsoft.com/office/powerpoint/2010/main" val="1855886084"/>
      </p:ext>
    </p:extLst>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28712" y="302400"/>
            <a:ext cx="9505687" cy="432720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Там смерти больше нет,</a:t>
            </a:r>
          </a:p>
          <a:p>
            <a:pPr algn="l" defTabSz="685800">
              <a:spcBef>
                <a:spcPts val="1350"/>
              </a:spcBef>
              <a:buClr>
                <a:srgbClr val="595959"/>
              </a:buClr>
            </a:pPr>
            <a:r>
              <a:rPr lang="ru-RU" sz="4800" b="1" dirty="0">
                <a:solidFill>
                  <a:schemeClr val="tx1"/>
                </a:solidFill>
                <a:latin typeface="Arial"/>
                <a:ea typeface="+mn-ea"/>
                <a:cs typeface="Arial"/>
              </a:rPr>
              <a:t>Юность без счёта лет,</a:t>
            </a:r>
          </a:p>
          <a:p>
            <a:pPr algn="l" defTabSz="685800">
              <a:spcBef>
                <a:spcPts val="1350"/>
              </a:spcBef>
              <a:buClr>
                <a:srgbClr val="595959"/>
              </a:buClr>
            </a:pPr>
            <a:r>
              <a:rPr lang="ru-RU" sz="4800" b="1" dirty="0">
                <a:solidFill>
                  <a:schemeClr val="tx1"/>
                </a:solidFill>
                <a:latin typeface="Arial"/>
                <a:ea typeface="+mn-ea"/>
                <a:cs typeface="Arial"/>
              </a:rPr>
              <a:t>Счастья </a:t>
            </a:r>
            <a:r>
              <a:rPr lang="ru-RU" sz="4800" b="1" dirty="0" smtClean="0">
                <a:solidFill>
                  <a:schemeClr val="tx1"/>
                </a:solidFill>
                <a:latin typeface="Arial"/>
                <a:ea typeface="+mn-ea"/>
                <a:cs typeface="Arial"/>
              </a:rPr>
              <a:t>там полнота </a:t>
            </a:r>
            <a:r>
              <a:rPr lang="ru-RU" sz="4800" b="1" dirty="0">
                <a:solidFill>
                  <a:schemeClr val="tx1"/>
                </a:solidFill>
                <a:latin typeface="Arial"/>
                <a:ea typeface="+mn-ea"/>
                <a:cs typeface="Arial"/>
              </a:rPr>
              <a:t>–</a:t>
            </a:r>
          </a:p>
          <a:p>
            <a:pPr algn="l" defTabSz="685800">
              <a:spcBef>
                <a:spcPts val="1350"/>
              </a:spcBef>
              <a:buClr>
                <a:srgbClr val="595959"/>
              </a:buClr>
            </a:pPr>
            <a:r>
              <a:rPr lang="ru-RU" sz="4800" b="1" dirty="0">
                <a:solidFill>
                  <a:schemeClr val="tx1"/>
                </a:solidFill>
                <a:latin typeface="Arial"/>
                <a:ea typeface="+mn-ea"/>
                <a:cs typeface="Arial"/>
              </a:rPr>
              <a:t>В доме Христа!</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3516619419"/>
      </p:ext>
    </p:extLst>
  </p:cSld>
  <p:clrMapOvr>
    <a:masterClrMapping/>
  </p:clrMapOvr>
  <p:transition xmlns:p14="http://schemas.microsoft.com/office/powerpoint/2010/mai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4300" b="1" dirty="0">
                <a:solidFill>
                  <a:schemeClr val="tx1"/>
                </a:solidFill>
                <a:latin typeface="Arial"/>
                <a:ea typeface="+mn-ea"/>
                <a:cs typeface="Arial"/>
              </a:rPr>
              <a:t>Дом наш родной</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прекрасный дом родной</a:t>
            </a:r>
            <a:r>
              <a:rPr lang="en-US" sz="2800" b="1" dirty="0">
                <a:solidFill>
                  <a:schemeClr val="tx2">
                    <a:lumMod val="75000"/>
                  </a:schemeClr>
                </a:solidFill>
                <a:latin typeface="Arial"/>
                <a:ea typeface="+mn-ea"/>
                <a:cs typeface="Arial"/>
              </a:rPr>
              <a:t>]</a:t>
            </a:r>
            <a:endParaRPr lang="ru-RU" sz="28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4300" b="1" dirty="0">
                <a:solidFill>
                  <a:schemeClr val="tx1"/>
                </a:solidFill>
                <a:latin typeface="Arial"/>
                <a:ea typeface="+mn-ea"/>
                <a:cs typeface="Arial"/>
              </a:rPr>
              <a:t>С вечной весной, </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вечной цветёт весной</a:t>
            </a:r>
            <a:r>
              <a:rPr lang="en-US" sz="2800" b="1" dirty="0">
                <a:solidFill>
                  <a:schemeClr val="tx2">
                    <a:lumMod val="75000"/>
                  </a:schemeClr>
                </a:solidFill>
                <a:latin typeface="Arial"/>
                <a:ea typeface="+mn-ea"/>
                <a:cs typeface="Arial"/>
              </a:rPr>
              <a:t>]</a:t>
            </a:r>
            <a:r>
              <a:rPr lang="ru-RU" sz="3200" b="1" dirty="0">
                <a:solidFill>
                  <a:schemeClr val="tx1"/>
                </a:solidFill>
                <a:latin typeface="Arial"/>
                <a:ea typeface="+mn-ea"/>
                <a:cs typeface="Arial"/>
              </a:rPr>
              <a:t>,</a:t>
            </a:r>
          </a:p>
          <a:p>
            <a:pPr algn="l" defTabSz="685800">
              <a:lnSpc>
                <a:spcPct val="80000"/>
              </a:lnSpc>
              <a:spcBef>
                <a:spcPts val="1350"/>
              </a:spcBef>
              <a:buClr>
                <a:srgbClr val="595959"/>
              </a:buClr>
            </a:pPr>
            <a:r>
              <a:rPr lang="ru-RU" sz="4300" b="1" dirty="0">
                <a:solidFill>
                  <a:schemeClr val="tx1"/>
                </a:solidFill>
                <a:latin typeface="Arial"/>
                <a:ea typeface="+mn-ea"/>
                <a:cs typeface="Arial"/>
              </a:rPr>
              <a:t>Радость в сердцах </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радость во всех сердцах</a:t>
            </a:r>
            <a:r>
              <a:rPr lang="en-US" sz="2800" b="1" dirty="0">
                <a:solidFill>
                  <a:schemeClr val="tx2">
                    <a:lumMod val="75000"/>
                  </a:schemeClr>
                </a:solidFill>
                <a:latin typeface="Arial"/>
                <a:ea typeface="+mn-ea"/>
                <a:cs typeface="Arial"/>
              </a:rPr>
              <a:t>]</a:t>
            </a:r>
            <a:endParaRPr lang="ru-RU" sz="28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4300" b="1" dirty="0">
                <a:solidFill>
                  <a:schemeClr val="tx1"/>
                </a:solidFill>
                <a:latin typeface="Arial"/>
                <a:ea typeface="+mn-ea"/>
                <a:cs typeface="Arial"/>
              </a:rPr>
              <a:t>Звёзды в венцах! </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звёзды во всех венцах</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a:t>
            </a:r>
            <a:endParaRPr lang="ru-RU" sz="3200" b="1" dirty="0">
              <a:solidFill>
                <a:schemeClr val="tx1"/>
              </a:solidFill>
              <a:latin typeface="Arial"/>
              <a:ea typeface="+mn-ea"/>
              <a:cs typeface="Arial"/>
            </a:endParaRPr>
          </a:p>
        </p:txBody>
      </p:sp>
    </p:spTree>
    <p:extLst>
      <p:ext uri="{BB962C8B-B14F-4D97-AF65-F5344CB8AC3E}">
        <p14:creationId xmlns:p14="http://schemas.microsoft.com/office/powerpoint/2010/main" val="316678190"/>
      </p:ext>
    </p:extLst>
  </p:cSld>
  <p:clrMapOvr>
    <a:masterClrMapping/>
  </p:clrMapOvr>
  <p:transition xmlns:p14="http://schemas.microsoft.com/office/powerpoint/2010/mai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4300" b="1" dirty="0">
                <a:solidFill>
                  <a:schemeClr val="tx1"/>
                </a:solidFill>
                <a:latin typeface="Arial"/>
                <a:ea typeface="+mn-ea"/>
                <a:cs typeface="Arial"/>
              </a:rPr>
              <a:t>И дивный хор</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в белых одеждах весь хор</a:t>
            </a:r>
            <a:r>
              <a:rPr lang="en-US" sz="2800" b="1" dirty="0">
                <a:solidFill>
                  <a:schemeClr val="tx2">
                    <a:lumMod val="75000"/>
                  </a:schemeClr>
                </a:solidFill>
                <a:latin typeface="Arial"/>
                <a:ea typeface="+mn-ea"/>
                <a:cs typeface="Arial"/>
              </a:rPr>
              <a:t>]</a:t>
            </a:r>
            <a:endParaRPr lang="ru-RU" sz="28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4300" b="1" dirty="0">
                <a:solidFill>
                  <a:schemeClr val="tx1"/>
                </a:solidFill>
                <a:latin typeface="Arial"/>
                <a:ea typeface="+mn-ea"/>
                <a:cs typeface="Arial"/>
              </a:rPr>
              <a:t>Пленит простор, </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гимном пленил простор</a:t>
            </a:r>
            <a:r>
              <a:rPr lang="en-US" sz="2800" b="1" dirty="0">
                <a:solidFill>
                  <a:schemeClr val="tx2">
                    <a:lumMod val="75000"/>
                  </a:schemeClr>
                </a:solidFill>
                <a:latin typeface="Arial"/>
                <a:ea typeface="+mn-ea"/>
                <a:cs typeface="Arial"/>
              </a:rPr>
              <a:t>]</a:t>
            </a:r>
            <a:r>
              <a:rPr lang="ru-RU" sz="3200" b="1" dirty="0">
                <a:solidFill>
                  <a:schemeClr val="tx1"/>
                </a:solidFill>
                <a:latin typeface="Arial"/>
                <a:ea typeface="+mn-ea"/>
                <a:cs typeface="Arial"/>
              </a:rPr>
              <a:t>,</a:t>
            </a:r>
          </a:p>
          <a:p>
            <a:pPr algn="l" defTabSz="685800">
              <a:lnSpc>
                <a:spcPct val="80000"/>
              </a:lnSpc>
              <a:spcBef>
                <a:spcPts val="1350"/>
              </a:spcBef>
              <a:buClr>
                <a:srgbClr val="595959"/>
              </a:buClr>
            </a:pPr>
            <a:r>
              <a:rPr lang="ru-RU" sz="4300" b="1" dirty="0">
                <a:solidFill>
                  <a:schemeClr val="tx1"/>
                </a:solidFill>
                <a:latin typeface="Arial"/>
                <a:ea typeface="+mn-ea"/>
                <a:cs typeface="Arial"/>
              </a:rPr>
              <a:t>Гимном хвалы</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гимном хвалы в устах</a:t>
            </a:r>
            <a:r>
              <a:rPr lang="en-US" sz="2800" b="1" dirty="0">
                <a:solidFill>
                  <a:schemeClr val="tx2">
                    <a:lumMod val="75000"/>
                  </a:schemeClr>
                </a:solidFill>
                <a:latin typeface="Arial"/>
                <a:ea typeface="+mn-ea"/>
                <a:cs typeface="Arial"/>
              </a:rPr>
              <a:t>]</a:t>
            </a:r>
            <a:endParaRPr lang="ru-RU" sz="28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4300" b="1" dirty="0">
                <a:solidFill>
                  <a:schemeClr val="tx1"/>
                </a:solidFill>
                <a:latin typeface="Arial"/>
                <a:ea typeface="+mn-ea"/>
                <a:cs typeface="Arial"/>
              </a:rPr>
              <a:t>В устах, славя Христа! </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славя Христа, все славят Христа</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a:t>
            </a:r>
            <a:endParaRPr lang="ru-RU" sz="3200" b="1" dirty="0">
              <a:solidFill>
                <a:schemeClr val="tx1"/>
              </a:solidFill>
              <a:latin typeface="Arial"/>
              <a:ea typeface="+mn-ea"/>
              <a:cs typeface="Arial"/>
            </a:endParaRPr>
          </a:p>
        </p:txBody>
      </p:sp>
    </p:spTree>
    <p:extLst>
      <p:ext uri="{BB962C8B-B14F-4D97-AF65-F5344CB8AC3E}">
        <p14:creationId xmlns:p14="http://schemas.microsoft.com/office/powerpoint/2010/main" val="805749348"/>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34732" y="302400"/>
            <a:ext cx="9499668" cy="432720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В белых одеждах все, </a:t>
            </a:r>
          </a:p>
          <a:p>
            <a:pPr algn="l" defTabSz="685800">
              <a:spcBef>
                <a:spcPts val="1350"/>
              </a:spcBef>
              <a:buClr>
                <a:srgbClr val="595959"/>
              </a:buClr>
            </a:pPr>
            <a:r>
              <a:rPr lang="ru-RU" sz="4800" b="1" dirty="0">
                <a:solidFill>
                  <a:schemeClr val="tx1"/>
                </a:solidFill>
                <a:latin typeface="Arial"/>
                <a:ea typeface="+mn-ea"/>
                <a:cs typeface="Arial"/>
              </a:rPr>
              <a:t>Земля во всей красе,</a:t>
            </a:r>
          </a:p>
          <a:p>
            <a:pPr algn="l" defTabSz="685800">
              <a:spcBef>
                <a:spcPts val="1350"/>
              </a:spcBef>
              <a:buClr>
                <a:srgbClr val="595959"/>
              </a:buClr>
            </a:pPr>
            <a:r>
              <a:rPr lang="ru-RU" sz="4800" b="1" dirty="0">
                <a:solidFill>
                  <a:schemeClr val="tx1"/>
                </a:solidFill>
                <a:latin typeface="Arial"/>
                <a:ea typeface="+mn-ea"/>
                <a:cs typeface="Arial"/>
              </a:rPr>
              <a:t>Счастьем горят глаза,</a:t>
            </a:r>
          </a:p>
          <a:p>
            <a:pPr algn="l" defTabSz="685800">
              <a:spcBef>
                <a:spcPts val="1350"/>
              </a:spcBef>
              <a:buClr>
                <a:srgbClr val="595959"/>
              </a:buClr>
            </a:pPr>
            <a:r>
              <a:rPr lang="ru-RU" sz="4800" b="1" dirty="0">
                <a:solidFill>
                  <a:schemeClr val="tx1"/>
                </a:solidFill>
                <a:latin typeface="Arial"/>
                <a:ea typeface="+mn-ea"/>
                <a:cs typeface="Arial"/>
              </a:rPr>
              <a:t>Боли найти нельзя,</a:t>
            </a:r>
          </a:p>
          <a:p>
            <a:pPr algn="l" defTabSz="685800">
              <a:spcBef>
                <a:spcPts val="1350"/>
              </a:spcBef>
              <a:buClr>
                <a:srgbClr val="595959"/>
              </a:buClr>
            </a:pPr>
            <a:endParaRPr lang="ru-RU" sz="48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16674" y="302400"/>
            <a:ext cx="9517725" cy="432720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Радости нет конца,</a:t>
            </a:r>
          </a:p>
          <a:p>
            <a:pPr algn="l" defTabSz="685800">
              <a:spcBef>
                <a:spcPts val="1350"/>
              </a:spcBef>
              <a:buClr>
                <a:srgbClr val="595959"/>
              </a:buClr>
            </a:pPr>
            <a:r>
              <a:rPr lang="ru-RU" sz="4800" b="1" dirty="0">
                <a:solidFill>
                  <a:schemeClr val="tx1"/>
                </a:solidFill>
                <a:latin typeface="Arial"/>
                <a:ea typeface="+mn-ea"/>
                <a:cs typeface="Arial"/>
              </a:rPr>
              <a:t>Звёзды горят в венцах,</a:t>
            </a:r>
          </a:p>
          <a:p>
            <a:pPr algn="l" defTabSz="685800">
              <a:spcBef>
                <a:spcPts val="1350"/>
              </a:spcBef>
              <a:buClr>
                <a:srgbClr val="595959"/>
              </a:buClr>
            </a:pPr>
            <a:r>
              <a:rPr lang="ru-RU" sz="4800" b="1" dirty="0">
                <a:solidFill>
                  <a:schemeClr val="tx1"/>
                </a:solidFill>
                <a:latin typeface="Arial"/>
                <a:ea typeface="+mn-ea"/>
                <a:cs typeface="Arial"/>
              </a:rPr>
              <a:t>Нет больше горьких слёз,</a:t>
            </a:r>
          </a:p>
          <a:p>
            <a:pPr algn="l" defTabSz="685800">
              <a:spcBef>
                <a:spcPts val="1350"/>
              </a:spcBef>
              <a:buClr>
                <a:srgbClr val="595959"/>
              </a:buClr>
            </a:pPr>
            <a:r>
              <a:rPr lang="ru-RU" sz="4800" b="1" dirty="0">
                <a:solidFill>
                  <a:schemeClr val="tx1"/>
                </a:solidFill>
                <a:latin typeface="Arial"/>
                <a:ea typeface="+mn-ea"/>
                <a:cs typeface="Arial"/>
              </a:rPr>
              <a:t>Рядом Христос.</a:t>
            </a:r>
          </a:p>
          <a:p>
            <a:pPr algn="l" defTabSz="685800">
              <a:spcBef>
                <a:spcPts val="1350"/>
              </a:spcBef>
              <a:buClr>
                <a:srgbClr val="595959"/>
              </a:buClr>
            </a:pPr>
            <a:endParaRPr lang="ru-RU" sz="4800" b="1" dirty="0">
              <a:solidFill>
                <a:schemeClr val="tx1"/>
              </a:solidFill>
              <a:latin typeface="Arial"/>
              <a:cs typeface="Arial"/>
            </a:endParaRPr>
          </a:p>
        </p:txBody>
      </p:sp>
    </p:spTree>
    <p:extLst>
      <p:ext uri="{BB962C8B-B14F-4D97-AF65-F5344CB8AC3E}">
        <p14:creationId xmlns:p14="http://schemas.microsoft.com/office/powerpoint/2010/main" val="2453236331"/>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4300" b="1" dirty="0">
                <a:solidFill>
                  <a:schemeClr val="tx1"/>
                </a:solidFill>
                <a:latin typeface="Arial"/>
                <a:ea typeface="+mn-ea"/>
                <a:cs typeface="Arial"/>
              </a:rPr>
              <a:t>Дом наш родной</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прекрасный дом родной</a:t>
            </a:r>
            <a:r>
              <a:rPr lang="en-US" sz="2800" b="1" dirty="0">
                <a:solidFill>
                  <a:schemeClr val="tx2">
                    <a:lumMod val="75000"/>
                  </a:schemeClr>
                </a:solidFill>
                <a:latin typeface="Arial"/>
                <a:ea typeface="+mn-ea"/>
                <a:cs typeface="Arial"/>
              </a:rPr>
              <a:t>]</a:t>
            </a:r>
            <a:endParaRPr lang="ru-RU" sz="28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4300" b="1" dirty="0">
                <a:solidFill>
                  <a:schemeClr val="tx1"/>
                </a:solidFill>
                <a:latin typeface="Arial"/>
                <a:ea typeface="+mn-ea"/>
                <a:cs typeface="Arial"/>
              </a:rPr>
              <a:t>С вечной весной, </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вечной цветёт весной</a:t>
            </a:r>
            <a:r>
              <a:rPr lang="en-US" sz="2800" b="1" dirty="0">
                <a:solidFill>
                  <a:schemeClr val="tx2">
                    <a:lumMod val="75000"/>
                  </a:schemeClr>
                </a:solidFill>
                <a:latin typeface="Arial"/>
                <a:ea typeface="+mn-ea"/>
                <a:cs typeface="Arial"/>
              </a:rPr>
              <a:t>]</a:t>
            </a:r>
            <a:r>
              <a:rPr lang="ru-RU" sz="3200" b="1" dirty="0">
                <a:solidFill>
                  <a:schemeClr val="tx1"/>
                </a:solidFill>
                <a:latin typeface="Arial"/>
                <a:ea typeface="+mn-ea"/>
                <a:cs typeface="Arial"/>
              </a:rPr>
              <a:t>,</a:t>
            </a:r>
          </a:p>
          <a:p>
            <a:pPr algn="l" defTabSz="685800">
              <a:lnSpc>
                <a:spcPct val="80000"/>
              </a:lnSpc>
              <a:spcBef>
                <a:spcPts val="1350"/>
              </a:spcBef>
              <a:buClr>
                <a:srgbClr val="595959"/>
              </a:buClr>
            </a:pPr>
            <a:r>
              <a:rPr lang="ru-RU" sz="4300" b="1" dirty="0">
                <a:solidFill>
                  <a:schemeClr val="tx1"/>
                </a:solidFill>
                <a:latin typeface="Arial"/>
                <a:ea typeface="+mn-ea"/>
                <a:cs typeface="Arial"/>
              </a:rPr>
              <a:t>Радость в сердцах </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радость во всех сердцах</a:t>
            </a:r>
            <a:r>
              <a:rPr lang="en-US" sz="2800" b="1" dirty="0">
                <a:solidFill>
                  <a:schemeClr val="tx2">
                    <a:lumMod val="75000"/>
                  </a:schemeClr>
                </a:solidFill>
                <a:latin typeface="Arial"/>
                <a:ea typeface="+mn-ea"/>
                <a:cs typeface="Arial"/>
              </a:rPr>
              <a:t>]</a:t>
            </a:r>
            <a:endParaRPr lang="ru-RU" sz="28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4300" b="1" dirty="0">
                <a:solidFill>
                  <a:schemeClr val="tx1"/>
                </a:solidFill>
                <a:latin typeface="Arial"/>
                <a:ea typeface="+mn-ea"/>
                <a:cs typeface="Arial"/>
              </a:rPr>
              <a:t>Звёзды в венцах! </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звёзды во всех венцах</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a:t>
            </a:r>
            <a:endParaRPr lang="ru-RU" sz="3200" b="1" dirty="0">
              <a:solidFill>
                <a:schemeClr val="tx1"/>
              </a:solidFill>
              <a:latin typeface="Arial"/>
              <a:ea typeface="+mn-ea"/>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4300" b="1" dirty="0">
                <a:solidFill>
                  <a:schemeClr val="tx1"/>
                </a:solidFill>
                <a:latin typeface="Arial"/>
                <a:ea typeface="+mn-ea"/>
                <a:cs typeface="Arial"/>
              </a:rPr>
              <a:t>И дивный хор</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в белых одеждах весь хор</a:t>
            </a:r>
            <a:r>
              <a:rPr lang="en-US" sz="2800" b="1" dirty="0">
                <a:solidFill>
                  <a:schemeClr val="tx2">
                    <a:lumMod val="75000"/>
                  </a:schemeClr>
                </a:solidFill>
                <a:latin typeface="Arial"/>
                <a:ea typeface="+mn-ea"/>
                <a:cs typeface="Arial"/>
              </a:rPr>
              <a:t>]</a:t>
            </a:r>
            <a:endParaRPr lang="ru-RU" sz="28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4300" b="1" dirty="0">
                <a:solidFill>
                  <a:schemeClr val="tx1"/>
                </a:solidFill>
                <a:latin typeface="Arial"/>
                <a:ea typeface="+mn-ea"/>
                <a:cs typeface="Arial"/>
              </a:rPr>
              <a:t>Пленит простор, </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гимном пленил простор</a:t>
            </a:r>
            <a:r>
              <a:rPr lang="en-US" sz="2800" b="1" dirty="0">
                <a:solidFill>
                  <a:schemeClr val="tx2">
                    <a:lumMod val="75000"/>
                  </a:schemeClr>
                </a:solidFill>
                <a:latin typeface="Arial"/>
                <a:ea typeface="+mn-ea"/>
                <a:cs typeface="Arial"/>
              </a:rPr>
              <a:t>]</a:t>
            </a:r>
            <a:r>
              <a:rPr lang="ru-RU" sz="3200" b="1" dirty="0">
                <a:solidFill>
                  <a:schemeClr val="tx1"/>
                </a:solidFill>
                <a:latin typeface="Arial"/>
                <a:ea typeface="+mn-ea"/>
                <a:cs typeface="Arial"/>
              </a:rPr>
              <a:t>,</a:t>
            </a:r>
          </a:p>
          <a:p>
            <a:pPr algn="l" defTabSz="685800">
              <a:lnSpc>
                <a:spcPct val="80000"/>
              </a:lnSpc>
              <a:spcBef>
                <a:spcPts val="1350"/>
              </a:spcBef>
              <a:buClr>
                <a:srgbClr val="595959"/>
              </a:buClr>
            </a:pPr>
            <a:r>
              <a:rPr lang="ru-RU" sz="4300" b="1" dirty="0">
                <a:solidFill>
                  <a:schemeClr val="tx1"/>
                </a:solidFill>
                <a:latin typeface="Arial"/>
                <a:ea typeface="+mn-ea"/>
                <a:cs typeface="Arial"/>
              </a:rPr>
              <a:t>Гимном хвалы</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гимном хвалы в устах</a:t>
            </a:r>
            <a:r>
              <a:rPr lang="en-US" sz="2800" b="1" dirty="0">
                <a:solidFill>
                  <a:schemeClr val="tx2">
                    <a:lumMod val="75000"/>
                  </a:schemeClr>
                </a:solidFill>
                <a:latin typeface="Arial"/>
                <a:ea typeface="+mn-ea"/>
                <a:cs typeface="Arial"/>
              </a:rPr>
              <a:t>]</a:t>
            </a:r>
            <a:endParaRPr lang="ru-RU" sz="28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4300" b="1" dirty="0">
                <a:solidFill>
                  <a:schemeClr val="tx1"/>
                </a:solidFill>
                <a:latin typeface="Arial"/>
                <a:ea typeface="+mn-ea"/>
                <a:cs typeface="Arial"/>
              </a:rPr>
              <a:t>В устах, славя Христа! </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славя Христа, все славят Христа</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a:t>
            </a:r>
            <a:endParaRPr lang="ru-RU" sz="3200" b="1" dirty="0">
              <a:solidFill>
                <a:schemeClr val="tx1"/>
              </a:solidFill>
              <a:latin typeface="Arial"/>
              <a:ea typeface="+mn-ea"/>
              <a:cs typeface="Arial"/>
            </a:endParaRPr>
          </a:p>
        </p:txBody>
      </p:sp>
    </p:spTree>
    <p:extLst>
      <p:ext uri="{BB962C8B-B14F-4D97-AF65-F5344CB8AC3E}">
        <p14:creationId xmlns:p14="http://schemas.microsoft.com/office/powerpoint/2010/main" val="3481911588"/>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34732" y="302400"/>
            <a:ext cx="9499668" cy="432720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Прекрасны те мечты –</a:t>
            </a:r>
          </a:p>
          <a:p>
            <a:pPr algn="l" defTabSz="685800">
              <a:spcBef>
                <a:spcPts val="1350"/>
              </a:spcBef>
              <a:buClr>
                <a:srgbClr val="595959"/>
              </a:buClr>
            </a:pPr>
            <a:r>
              <a:rPr lang="ru-RU" sz="4800" b="1" dirty="0">
                <a:solidFill>
                  <a:schemeClr val="tx1"/>
                </a:solidFill>
                <a:latin typeface="Arial"/>
                <a:ea typeface="+mn-ea"/>
                <a:cs typeface="Arial"/>
              </a:rPr>
              <a:t>Храним их я и ты –</a:t>
            </a:r>
          </a:p>
          <a:p>
            <a:pPr algn="l" defTabSz="685800">
              <a:spcBef>
                <a:spcPts val="1350"/>
              </a:spcBef>
              <a:buClr>
                <a:srgbClr val="595959"/>
              </a:buClr>
            </a:pPr>
            <a:r>
              <a:rPr lang="ru-RU" sz="4800" b="1" dirty="0">
                <a:solidFill>
                  <a:schemeClr val="tx1"/>
                </a:solidFill>
                <a:latin typeface="Arial"/>
                <a:ea typeface="+mn-ea"/>
                <a:cs typeface="Arial"/>
              </a:rPr>
              <a:t>О вечной той стране,</a:t>
            </a:r>
          </a:p>
          <a:p>
            <a:pPr algn="l" defTabSz="685800">
              <a:spcBef>
                <a:spcPts val="1350"/>
              </a:spcBef>
              <a:buClr>
                <a:srgbClr val="595959"/>
              </a:buClr>
            </a:pPr>
            <a:r>
              <a:rPr lang="ru-RU" sz="4800" b="1" dirty="0">
                <a:solidFill>
                  <a:schemeClr val="tx1"/>
                </a:solidFill>
                <a:latin typeface="Arial"/>
                <a:ea typeface="+mn-ea"/>
                <a:cs typeface="Arial"/>
              </a:rPr>
              <a:t>Что снится нам во сне.</a:t>
            </a:r>
          </a:p>
          <a:p>
            <a:pPr algn="l" defTabSz="685800">
              <a:spcBef>
                <a:spcPts val="1350"/>
              </a:spcBef>
              <a:buClr>
                <a:srgbClr val="595959"/>
              </a:buClr>
            </a:pPr>
            <a:endParaRPr lang="ru-RU" sz="4800" b="1" dirty="0">
              <a:solidFill>
                <a:schemeClr val="tx1"/>
              </a:solidFill>
              <a:latin typeface="Arial"/>
              <a:cs typeface="Arial"/>
            </a:endParaRPr>
          </a:p>
        </p:txBody>
      </p:sp>
    </p:spTree>
    <p:extLst>
      <p:ext uri="{BB962C8B-B14F-4D97-AF65-F5344CB8AC3E}">
        <p14:creationId xmlns:p14="http://schemas.microsoft.com/office/powerpoint/2010/main" val="3408659303"/>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22694" y="302400"/>
            <a:ext cx="9511706" cy="432720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Радость несёт сердцам</a:t>
            </a:r>
          </a:p>
          <a:p>
            <a:pPr algn="l" defTabSz="685800">
              <a:spcBef>
                <a:spcPts val="1350"/>
              </a:spcBef>
              <a:buClr>
                <a:srgbClr val="595959"/>
              </a:buClr>
            </a:pPr>
            <a:r>
              <a:rPr lang="ru-RU" sz="4800" b="1" dirty="0">
                <a:solidFill>
                  <a:schemeClr val="tx1"/>
                </a:solidFill>
                <a:latin typeface="Arial"/>
                <a:ea typeface="+mn-ea"/>
                <a:cs typeface="Arial"/>
              </a:rPr>
              <a:t>Слово любви Отца</a:t>
            </a:r>
          </a:p>
          <a:p>
            <a:pPr algn="l" defTabSz="685800">
              <a:spcBef>
                <a:spcPts val="1350"/>
              </a:spcBef>
              <a:buClr>
                <a:srgbClr val="595959"/>
              </a:buClr>
            </a:pPr>
            <a:r>
              <a:rPr lang="ru-RU" sz="4800" b="1" dirty="0">
                <a:solidFill>
                  <a:schemeClr val="tx1"/>
                </a:solidFill>
                <a:latin typeface="Arial"/>
                <a:ea typeface="+mn-ea"/>
                <a:cs typeface="Arial"/>
              </a:rPr>
              <a:t>О вечности с Христом – </a:t>
            </a:r>
          </a:p>
          <a:p>
            <a:pPr algn="l" defTabSz="685800">
              <a:spcBef>
                <a:spcPts val="1350"/>
              </a:spcBef>
              <a:buClr>
                <a:srgbClr val="595959"/>
              </a:buClr>
            </a:pPr>
            <a:r>
              <a:rPr lang="ru-RU" sz="4800" b="1" dirty="0">
                <a:solidFill>
                  <a:schemeClr val="tx1"/>
                </a:solidFill>
                <a:latin typeface="Arial"/>
                <a:ea typeface="+mn-ea"/>
                <a:cs typeface="Arial"/>
              </a:rPr>
              <a:t>Его мы ждём!</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703918369"/>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4300" b="1" dirty="0">
                <a:solidFill>
                  <a:schemeClr val="tx1"/>
                </a:solidFill>
                <a:latin typeface="Arial"/>
                <a:ea typeface="+mn-ea"/>
                <a:cs typeface="Arial"/>
              </a:rPr>
              <a:t>Дом наш родной</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прекрасный дом родной</a:t>
            </a:r>
            <a:r>
              <a:rPr lang="en-US" sz="2800" b="1" dirty="0">
                <a:solidFill>
                  <a:schemeClr val="tx2">
                    <a:lumMod val="75000"/>
                  </a:schemeClr>
                </a:solidFill>
                <a:latin typeface="Arial"/>
                <a:ea typeface="+mn-ea"/>
                <a:cs typeface="Arial"/>
              </a:rPr>
              <a:t>]</a:t>
            </a:r>
            <a:endParaRPr lang="ru-RU" sz="28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4300" b="1" dirty="0">
                <a:solidFill>
                  <a:schemeClr val="tx1"/>
                </a:solidFill>
                <a:latin typeface="Arial"/>
                <a:ea typeface="+mn-ea"/>
                <a:cs typeface="Arial"/>
              </a:rPr>
              <a:t>С вечной весной, </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вечной цветёт весной</a:t>
            </a:r>
            <a:r>
              <a:rPr lang="en-US" sz="2800" b="1" dirty="0">
                <a:solidFill>
                  <a:schemeClr val="tx2">
                    <a:lumMod val="75000"/>
                  </a:schemeClr>
                </a:solidFill>
                <a:latin typeface="Arial"/>
                <a:ea typeface="+mn-ea"/>
                <a:cs typeface="Arial"/>
              </a:rPr>
              <a:t>]</a:t>
            </a:r>
            <a:r>
              <a:rPr lang="ru-RU" sz="3200" b="1" dirty="0">
                <a:solidFill>
                  <a:schemeClr val="tx1"/>
                </a:solidFill>
                <a:latin typeface="Arial"/>
                <a:ea typeface="+mn-ea"/>
                <a:cs typeface="Arial"/>
              </a:rPr>
              <a:t>,</a:t>
            </a:r>
          </a:p>
          <a:p>
            <a:pPr algn="l" defTabSz="685800">
              <a:lnSpc>
                <a:spcPct val="80000"/>
              </a:lnSpc>
              <a:spcBef>
                <a:spcPts val="1350"/>
              </a:spcBef>
              <a:buClr>
                <a:srgbClr val="595959"/>
              </a:buClr>
            </a:pPr>
            <a:r>
              <a:rPr lang="ru-RU" sz="4300" b="1" dirty="0">
                <a:solidFill>
                  <a:schemeClr val="tx1"/>
                </a:solidFill>
                <a:latin typeface="Arial"/>
                <a:ea typeface="+mn-ea"/>
                <a:cs typeface="Arial"/>
              </a:rPr>
              <a:t>Радость в сердцах </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радость во всех сердцах</a:t>
            </a:r>
            <a:r>
              <a:rPr lang="en-US" sz="2800" b="1" dirty="0">
                <a:solidFill>
                  <a:schemeClr val="tx2">
                    <a:lumMod val="75000"/>
                  </a:schemeClr>
                </a:solidFill>
                <a:latin typeface="Arial"/>
                <a:ea typeface="+mn-ea"/>
                <a:cs typeface="Arial"/>
              </a:rPr>
              <a:t>]</a:t>
            </a:r>
            <a:endParaRPr lang="ru-RU" sz="28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4300" b="1" dirty="0">
                <a:solidFill>
                  <a:schemeClr val="tx1"/>
                </a:solidFill>
                <a:latin typeface="Arial"/>
                <a:ea typeface="+mn-ea"/>
                <a:cs typeface="Arial"/>
              </a:rPr>
              <a:t>Звёзды в венцах! </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звёзды во всех венцах</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a:t>
            </a:r>
            <a:endParaRPr lang="ru-RU" sz="3200" b="1" dirty="0">
              <a:solidFill>
                <a:schemeClr val="tx1"/>
              </a:solidFill>
              <a:latin typeface="Arial"/>
              <a:ea typeface="+mn-ea"/>
              <a:cs typeface="Arial"/>
            </a:endParaRPr>
          </a:p>
        </p:txBody>
      </p:sp>
    </p:spTree>
    <p:extLst>
      <p:ext uri="{BB962C8B-B14F-4D97-AF65-F5344CB8AC3E}">
        <p14:creationId xmlns:p14="http://schemas.microsoft.com/office/powerpoint/2010/main" val="316678190"/>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1"/>
                </a:solidFill>
                <a:latin typeface="Arial"/>
                <a:ea typeface="+mn-ea"/>
                <a:cs typeface="Arial"/>
              </a:rPr>
              <a:t>Припев: </a:t>
            </a:r>
          </a:p>
          <a:p>
            <a:pPr algn="l" defTabSz="685800">
              <a:lnSpc>
                <a:spcPct val="80000"/>
              </a:lnSpc>
              <a:spcBef>
                <a:spcPts val="1350"/>
              </a:spcBef>
              <a:buClr>
                <a:srgbClr val="595959"/>
              </a:buClr>
            </a:pPr>
            <a:r>
              <a:rPr lang="ru-RU" sz="4300" b="1" dirty="0">
                <a:solidFill>
                  <a:schemeClr val="tx1"/>
                </a:solidFill>
                <a:latin typeface="Arial"/>
                <a:ea typeface="+mn-ea"/>
                <a:cs typeface="Arial"/>
              </a:rPr>
              <a:t>И дивный хор</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в белых одеждах весь хор</a:t>
            </a:r>
            <a:r>
              <a:rPr lang="en-US" sz="2800" b="1" dirty="0">
                <a:solidFill>
                  <a:schemeClr val="tx2">
                    <a:lumMod val="75000"/>
                  </a:schemeClr>
                </a:solidFill>
                <a:latin typeface="Arial"/>
                <a:ea typeface="+mn-ea"/>
                <a:cs typeface="Arial"/>
              </a:rPr>
              <a:t>]</a:t>
            </a:r>
            <a:endParaRPr lang="ru-RU" sz="28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4300" b="1" dirty="0">
                <a:solidFill>
                  <a:schemeClr val="tx1"/>
                </a:solidFill>
                <a:latin typeface="Arial"/>
                <a:ea typeface="+mn-ea"/>
                <a:cs typeface="Arial"/>
              </a:rPr>
              <a:t>Пленит простор, </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гимном пленил простор</a:t>
            </a:r>
            <a:r>
              <a:rPr lang="en-US" sz="2800" b="1" dirty="0">
                <a:solidFill>
                  <a:schemeClr val="tx2">
                    <a:lumMod val="75000"/>
                  </a:schemeClr>
                </a:solidFill>
                <a:latin typeface="Arial"/>
                <a:ea typeface="+mn-ea"/>
                <a:cs typeface="Arial"/>
              </a:rPr>
              <a:t>]</a:t>
            </a:r>
            <a:r>
              <a:rPr lang="ru-RU" sz="3200" b="1" dirty="0">
                <a:solidFill>
                  <a:schemeClr val="tx1"/>
                </a:solidFill>
                <a:latin typeface="Arial"/>
                <a:ea typeface="+mn-ea"/>
                <a:cs typeface="Arial"/>
              </a:rPr>
              <a:t>,</a:t>
            </a:r>
          </a:p>
          <a:p>
            <a:pPr algn="l" defTabSz="685800">
              <a:lnSpc>
                <a:spcPct val="80000"/>
              </a:lnSpc>
              <a:spcBef>
                <a:spcPts val="1350"/>
              </a:spcBef>
              <a:buClr>
                <a:srgbClr val="595959"/>
              </a:buClr>
            </a:pPr>
            <a:r>
              <a:rPr lang="ru-RU" sz="4300" b="1" dirty="0">
                <a:solidFill>
                  <a:schemeClr val="tx1"/>
                </a:solidFill>
                <a:latin typeface="Arial"/>
                <a:ea typeface="+mn-ea"/>
                <a:cs typeface="Arial"/>
              </a:rPr>
              <a:t>Гимном хвалы</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гимном хвалы в устах</a:t>
            </a:r>
            <a:r>
              <a:rPr lang="en-US" sz="2800" b="1" dirty="0">
                <a:solidFill>
                  <a:schemeClr val="tx2">
                    <a:lumMod val="75000"/>
                  </a:schemeClr>
                </a:solidFill>
                <a:latin typeface="Arial"/>
                <a:ea typeface="+mn-ea"/>
                <a:cs typeface="Arial"/>
              </a:rPr>
              <a:t>]</a:t>
            </a:r>
            <a:endParaRPr lang="ru-RU" sz="2800" b="1" dirty="0">
              <a:solidFill>
                <a:schemeClr val="tx2">
                  <a:lumMod val="75000"/>
                </a:schemeClr>
              </a:solidFill>
              <a:latin typeface="Arial"/>
              <a:ea typeface="+mn-ea"/>
              <a:cs typeface="Arial"/>
            </a:endParaRPr>
          </a:p>
          <a:p>
            <a:pPr algn="l" defTabSz="685800">
              <a:lnSpc>
                <a:spcPct val="80000"/>
              </a:lnSpc>
              <a:spcBef>
                <a:spcPts val="1350"/>
              </a:spcBef>
              <a:buClr>
                <a:srgbClr val="595959"/>
              </a:buClr>
            </a:pPr>
            <a:r>
              <a:rPr lang="ru-RU" sz="4300" b="1" dirty="0">
                <a:solidFill>
                  <a:schemeClr val="tx1"/>
                </a:solidFill>
                <a:latin typeface="Arial"/>
                <a:ea typeface="+mn-ea"/>
                <a:cs typeface="Arial"/>
              </a:rPr>
              <a:t>В устах, славя Христа! </a:t>
            </a:r>
          </a:p>
          <a:p>
            <a:pPr algn="l" defTabSz="685800">
              <a:lnSpc>
                <a:spcPct val="80000"/>
              </a:lnSpc>
              <a:spcBef>
                <a:spcPts val="1350"/>
              </a:spcBef>
              <a:buClr>
                <a:srgbClr val="595959"/>
              </a:buClr>
            </a:pPr>
            <a:r>
              <a:rPr lang="ru-RU" sz="2800" b="1" dirty="0">
                <a:solidFill>
                  <a:schemeClr val="tx2">
                    <a:lumMod val="75000"/>
                  </a:schemeClr>
                </a:solidFill>
                <a:latin typeface="Arial"/>
                <a:ea typeface="+mn-ea"/>
                <a:cs typeface="Arial"/>
              </a:rPr>
              <a:t>Муж.</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славя Христа, все славят Христа</a:t>
            </a:r>
            <a:r>
              <a:rPr lang="en-US" sz="2800" b="1" dirty="0">
                <a:solidFill>
                  <a:schemeClr val="tx2">
                    <a:lumMod val="75000"/>
                  </a:schemeClr>
                </a:solidFill>
                <a:latin typeface="Arial"/>
                <a:ea typeface="+mn-ea"/>
                <a:cs typeface="Arial"/>
              </a:rPr>
              <a:t>]</a:t>
            </a:r>
            <a:r>
              <a:rPr lang="ru-RU" sz="2800" b="1" dirty="0">
                <a:solidFill>
                  <a:schemeClr val="tx2">
                    <a:lumMod val="75000"/>
                  </a:schemeClr>
                </a:solidFill>
                <a:latin typeface="Arial"/>
                <a:ea typeface="+mn-ea"/>
                <a:cs typeface="Arial"/>
              </a:rPr>
              <a:t>!</a:t>
            </a:r>
            <a:endParaRPr lang="ru-RU" sz="3200" b="1" dirty="0">
              <a:solidFill>
                <a:schemeClr val="tx1"/>
              </a:solidFill>
              <a:latin typeface="Arial"/>
              <a:ea typeface="+mn-ea"/>
              <a:cs typeface="Arial"/>
            </a:endParaRPr>
          </a:p>
        </p:txBody>
      </p:sp>
    </p:spTree>
    <p:extLst>
      <p:ext uri="{BB962C8B-B14F-4D97-AF65-F5344CB8AC3E}">
        <p14:creationId xmlns:p14="http://schemas.microsoft.com/office/powerpoint/2010/main" val="805749348"/>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1111</TotalTime>
  <Words>412</Words>
  <Application>Microsoft Macintosh PowerPoint</Application>
  <PresentationFormat>On-screen Show (16:9)</PresentationFormat>
  <Paragraphs>80</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90</cp:revision>
  <dcterms:modified xsi:type="dcterms:W3CDTF">2021-01-14T17:17:12Z</dcterms:modified>
</cp:coreProperties>
</file>