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69" r:id="rId3"/>
    <p:sldId id="267" r:id="rId4"/>
    <p:sldId id="279" r:id="rId5"/>
    <p:sldId id="280" r:id="rId6"/>
    <p:sldId id="281" r:id="rId7"/>
    <p:sldId id="282"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68"/>
    <p:restoredTop sz="93195" autoAdjust="0"/>
  </p:normalViewPr>
  <p:slideViewPr>
    <p:cSldViewPr snapToGrid="0" snapToObjects="1">
      <p:cViewPr varScale="1">
        <p:scale>
          <a:sx n="154" d="100"/>
          <a:sy n="154" d="100"/>
        </p:scale>
        <p:origin x="-120" y="-6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3578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75389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6403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82717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106190" y="877865"/>
            <a:ext cx="7058468" cy="167017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Когда Он явится </a:t>
            </a:r>
          </a:p>
          <a:p>
            <a:pPr marL="0" indent="0" algn="r">
              <a:lnSpc>
                <a:spcPct val="7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 славе Святой</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27517" y="302400"/>
            <a:ext cx="9597600"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200" b="1" dirty="0">
                <a:solidFill>
                  <a:schemeClr val="tx1"/>
                </a:solidFill>
                <a:latin typeface="Arial"/>
                <a:ea typeface="+mn-ea"/>
                <a:cs typeface="Arial"/>
              </a:rPr>
              <a:t>Когда Он явится в славе святой</a:t>
            </a:r>
            <a:r>
              <a:rPr lang="ru-RU" sz="4200" b="1" dirty="0" smtClean="0">
                <a:solidFill>
                  <a:schemeClr val="tx1"/>
                </a:solidFill>
                <a:latin typeface="Arial"/>
                <a:ea typeface="+mn-ea"/>
                <a:cs typeface="Arial"/>
              </a:rPr>
              <a:t>,</a:t>
            </a:r>
          </a:p>
          <a:p>
            <a:pPr algn="l" defTabSz="685800">
              <a:lnSpc>
                <a:spcPct val="80000"/>
              </a:lnSpc>
              <a:spcBef>
                <a:spcPts val="1350"/>
              </a:spcBef>
              <a:buClr>
                <a:srgbClr val="595959"/>
              </a:buClr>
            </a:pPr>
            <a:r>
              <a:rPr lang="ru-RU" sz="4200" b="1" dirty="0" smtClean="0">
                <a:solidFill>
                  <a:schemeClr val="tx1"/>
                </a:solidFill>
                <a:latin typeface="Arial"/>
                <a:ea typeface="+mn-ea"/>
                <a:cs typeface="Arial"/>
              </a:rPr>
              <a:t>Даст </a:t>
            </a:r>
            <a:r>
              <a:rPr lang="ru-RU" sz="4200" b="1" dirty="0">
                <a:solidFill>
                  <a:schemeClr val="tx1"/>
                </a:solidFill>
                <a:latin typeface="Arial"/>
                <a:ea typeface="+mn-ea"/>
                <a:cs typeface="Arial"/>
              </a:rPr>
              <a:t>мне Спаситель </a:t>
            </a:r>
            <a:endParaRPr lang="ru-RU" sz="42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200" b="1" dirty="0">
                <a:solidFill>
                  <a:schemeClr val="tx1"/>
                </a:solidFill>
                <a:latin typeface="Arial"/>
                <a:ea typeface="+mn-ea"/>
                <a:cs typeface="Arial"/>
              </a:rPr>
              <a:t>Н</a:t>
            </a:r>
            <a:r>
              <a:rPr lang="ru-RU" sz="4200" b="1" dirty="0" smtClean="0">
                <a:solidFill>
                  <a:schemeClr val="tx1"/>
                </a:solidFill>
                <a:latin typeface="Arial"/>
                <a:ea typeface="+mn-ea"/>
                <a:cs typeface="Arial"/>
              </a:rPr>
              <a:t>а </a:t>
            </a:r>
            <a:r>
              <a:rPr lang="ru-RU" sz="4200" b="1" dirty="0">
                <a:solidFill>
                  <a:schemeClr val="tx1"/>
                </a:solidFill>
                <a:latin typeface="Arial"/>
                <a:ea typeface="+mn-ea"/>
                <a:cs typeface="Arial"/>
              </a:rPr>
              <a:t>небе покой,</a:t>
            </a:r>
          </a:p>
          <a:p>
            <a:pPr algn="l" defTabSz="685800">
              <a:lnSpc>
                <a:spcPct val="80000"/>
              </a:lnSpc>
              <a:spcBef>
                <a:spcPts val="1350"/>
              </a:spcBef>
              <a:buClr>
                <a:srgbClr val="595959"/>
              </a:buClr>
            </a:pPr>
            <a:r>
              <a:rPr lang="ru-RU" sz="4200" b="1" dirty="0">
                <a:solidFill>
                  <a:schemeClr val="tx1"/>
                </a:solidFill>
                <a:latin typeface="Arial"/>
                <a:ea typeface="+mn-ea"/>
                <a:cs typeface="Arial"/>
              </a:rPr>
              <a:t>Там я всегда буду </a:t>
            </a:r>
            <a:endParaRPr lang="ru-RU" sz="42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200" b="1" dirty="0" smtClean="0">
                <a:solidFill>
                  <a:schemeClr val="tx1"/>
                </a:solidFill>
                <a:latin typeface="Arial"/>
                <a:ea typeface="+mn-ea"/>
                <a:cs typeface="Arial"/>
              </a:rPr>
              <a:t>С</a:t>
            </a:r>
            <a:r>
              <a:rPr lang="ru-RU" sz="4200" b="1" dirty="0" smtClean="0">
                <a:solidFill>
                  <a:schemeClr val="tx1"/>
                </a:solidFill>
                <a:latin typeface="Arial"/>
                <a:ea typeface="+mn-ea"/>
                <a:cs typeface="Arial"/>
              </a:rPr>
              <a:t> </a:t>
            </a:r>
            <a:r>
              <a:rPr lang="ru-RU" sz="4200" b="1" dirty="0">
                <a:solidFill>
                  <a:schemeClr val="tx1"/>
                </a:solidFill>
                <a:latin typeface="Arial"/>
                <a:ea typeface="+mn-ea"/>
                <a:cs typeface="Arial"/>
              </a:rPr>
              <a:t>Ним пребывать</a:t>
            </a:r>
          </a:p>
          <a:p>
            <a:pPr algn="l" defTabSz="685800">
              <a:lnSpc>
                <a:spcPct val="80000"/>
              </a:lnSpc>
              <a:spcBef>
                <a:spcPts val="1350"/>
              </a:spcBef>
              <a:buClr>
                <a:srgbClr val="595959"/>
              </a:buClr>
            </a:pPr>
            <a:r>
              <a:rPr lang="ru-RU" sz="4200" b="1" dirty="0">
                <a:solidFill>
                  <a:schemeClr val="tx1"/>
                </a:solidFill>
                <a:latin typeface="Arial"/>
                <a:ea typeface="+mn-ea"/>
                <a:cs typeface="Arial"/>
              </a:rPr>
              <a:t>И вечно славу Его созерцать</a:t>
            </a:r>
            <a:r>
              <a:rPr lang="ru-RU" sz="4200" b="1" dirty="0" smtClean="0">
                <a:solidFill>
                  <a:schemeClr val="tx1"/>
                </a:solidFill>
                <a:latin typeface="Arial"/>
                <a:ea typeface="+mn-ea"/>
                <a:cs typeface="Arial"/>
              </a:rPr>
              <a:t>.</a:t>
            </a:r>
            <a:endParaRPr lang="ru-RU" sz="42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200" b="1" dirty="0">
                <a:solidFill>
                  <a:schemeClr val="tx1"/>
                </a:solidFill>
                <a:latin typeface="Arial"/>
                <a:ea typeface="+mn-ea"/>
                <a:cs typeface="Arial"/>
              </a:rPr>
              <a:t>Славу Свою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славу Свою</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Даст мне узреть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даст мне узреть</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Славу свою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славу Свою</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Даст мне узреть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даст мне узреть</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Буду на лик Его дивный глядеть,</a:t>
            </a:r>
          </a:p>
          <a:p>
            <a:pPr algn="l" defTabSz="685800">
              <a:lnSpc>
                <a:spcPct val="80000"/>
              </a:lnSpc>
              <a:spcBef>
                <a:spcPts val="1350"/>
              </a:spcBef>
              <a:buClr>
                <a:srgbClr val="595959"/>
              </a:buClr>
            </a:pPr>
            <a:r>
              <a:rPr lang="ru-RU" sz="3200" b="1" dirty="0">
                <a:solidFill>
                  <a:schemeClr val="tx1"/>
                </a:solidFill>
                <a:latin typeface="Arial"/>
                <a:ea typeface="+mn-ea"/>
                <a:cs typeface="Arial"/>
              </a:rPr>
              <a:t>Славу Свою даст Он мне узреть!</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36800" y="245272"/>
            <a:ext cx="9597600"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300" b="1" dirty="0">
                <a:solidFill>
                  <a:schemeClr val="tx1"/>
                </a:solidFill>
                <a:latin typeface="Arial"/>
                <a:ea typeface="+mn-ea"/>
                <a:cs typeface="Arial"/>
              </a:rPr>
              <a:t>Место даровано в доме Отца</a:t>
            </a:r>
          </a:p>
          <a:p>
            <a:pPr algn="l" defTabSz="685800">
              <a:lnSpc>
                <a:spcPct val="90000"/>
              </a:lnSpc>
              <a:spcBef>
                <a:spcPts val="1350"/>
              </a:spcBef>
              <a:buClr>
                <a:srgbClr val="595959"/>
              </a:buClr>
            </a:pPr>
            <a:r>
              <a:rPr lang="ru-RU" sz="4300" b="1" dirty="0">
                <a:solidFill>
                  <a:schemeClr val="tx1"/>
                </a:solidFill>
                <a:latin typeface="Arial"/>
                <a:ea typeface="+mn-ea"/>
                <a:cs typeface="Arial"/>
              </a:rPr>
              <a:t>Мне беспредельной </a:t>
            </a:r>
            <a:endParaRPr lang="ru-RU" sz="43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300" b="1" dirty="0" smtClean="0">
                <a:solidFill>
                  <a:schemeClr val="tx1"/>
                </a:solidFill>
                <a:latin typeface="Arial"/>
                <a:ea typeface="+mn-ea"/>
                <a:cs typeface="Arial"/>
              </a:rPr>
              <a:t>Любовью </a:t>
            </a:r>
            <a:r>
              <a:rPr lang="ru-RU" sz="4300" b="1" dirty="0">
                <a:solidFill>
                  <a:schemeClr val="tx1"/>
                </a:solidFill>
                <a:latin typeface="Arial"/>
                <a:ea typeface="+mn-ea"/>
                <a:cs typeface="Arial"/>
              </a:rPr>
              <a:t>Христа.</a:t>
            </a:r>
          </a:p>
          <a:p>
            <a:pPr algn="l" defTabSz="685800">
              <a:lnSpc>
                <a:spcPct val="90000"/>
              </a:lnSpc>
              <a:spcBef>
                <a:spcPts val="1350"/>
              </a:spcBef>
              <a:buClr>
                <a:srgbClr val="595959"/>
              </a:buClr>
            </a:pPr>
            <a:r>
              <a:rPr lang="ru-RU" sz="4300" b="1" dirty="0">
                <a:solidFill>
                  <a:schemeClr val="tx1"/>
                </a:solidFill>
                <a:latin typeface="Arial"/>
                <a:ea typeface="+mn-ea"/>
                <a:cs typeface="Arial"/>
              </a:rPr>
              <a:t>О, что за радость – Его увидать</a:t>
            </a:r>
          </a:p>
          <a:p>
            <a:pPr algn="l" defTabSz="685800">
              <a:lnSpc>
                <a:spcPct val="90000"/>
              </a:lnSpc>
              <a:spcBef>
                <a:spcPts val="1350"/>
              </a:spcBef>
              <a:buClr>
                <a:srgbClr val="595959"/>
              </a:buClr>
            </a:pPr>
            <a:r>
              <a:rPr lang="ru-RU" sz="4300" b="1" dirty="0">
                <a:solidFill>
                  <a:schemeClr val="tx1"/>
                </a:solidFill>
                <a:latin typeface="Arial"/>
                <a:ea typeface="+mn-ea"/>
                <a:cs typeface="Arial"/>
              </a:rPr>
              <a:t>И вечно славу Его созерцать</a:t>
            </a:r>
            <a:r>
              <a:rPr lang="ru-RU" sz="4300" b="1" dirty="0" smtClean="0">
                <a:solidFill>
                  <a:schemeClr val="tx1"/>
                </a:solidFill>
                <a:latin typeface="Arial"/>
                <a:ea typeface="+mn-ea"/>
                <a:cs typeface="Arial"/>
              </a:rPr>
              <a:t>.</a:t>
            </a:r>
            <a:endParaRPr lang="ru-RU" sz="4300" b="1" dirty="0">
              <a:solidFill>
                <a:schemeClr val="tx1"/>
              </a:solidFill>
              <a:latin typeface="Arial"/>
              <a:ea typeface="+mn-ea"/>
              <a:cs typeface="Arial"/>
            </a:endParaRPr>
          </a:p>
        </p:txBody>
      </p:sp>
    </p:spTree>
    <p:extLst>
      <p:ext uri="{BB962C8B-B14F-4D97-AF65-F5344CB8AC3E}">
        <p14:creationId xmlns:p14="http://schemas.microsoft.com/office/powerpoint/2010/main" val="267797676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200" b="1" dirty="0">
                <a:solidFill>
                  <a:schemeClr val="tx1"/>
                </a:solidFill>
                <a:latin typeface="Arial"/>
                <a:ea typeface="+mn-ea"/>
                <a:cs typeface="Arial"/>
              </a:rPr>
              <a:t>Славу Свою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славу Свою</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Даст мне узреть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даст мне узреть</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Славу свою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славу Свою</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Даст мне узреть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даст мне узреть</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Буду на лик Его дивный глядеть,</a:t>
            </a:r>
          </a:p>
          <a:p>
            <a:pPr algn="l" defTabSz="685800">
              <a:lnSpc>
                <a:spcPct val="80000"/>
              </a:lnSpc>
              <a:spcBef>
                <a:spcPts val="1350"/>
              </a:spcBef>
              <a:buClr>
                <a:srgbClr val="595959"/>
              </a:buClr>
            </a:pPr>
            <a:r>
              <a:rPr lang="ru-RU" sz="3200" b="1" dirty="0">
                <a:solidFill>
                  <a:schemeClr val="tx1"/>
                </a:solidFill>
                <a:latin typeface="Arial"/>
                <a:ea typeface="+mn-ea"/>
                <a:cs typeface="Arial"/>
              </a:rPr>
              <a:t>Славу Свою даст Он мне узреть!</a:t>
            </a:r>
          </a:p>
        </p:txBody>
      </p:sp>
    </p:spTree>
    <p:extLst>
      <p:ext uri="{BB962C8B-B14F-4D97-AF65-F5344CB8AC3E}">
        <p14:creationId xmlns:p14="http://schemas.microsoft.com/office/powerpoint/2010/main" val="266011949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68016" y="327732"/>
            <a:ext cx="8778383"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70000"/>
              </a:lnSpc>
              <a:spcBef>
                <a:spcPts val="1350"/>
              </a:spcBef>
              <a:buClr>
                <a:srgbClr val="595959"/>
              </a:buClr>
            </a:pPr>
            <a:r>
              <a:rPr lang="ru-RU" sz="4300" b="1" dirty="0">
                <a:solidFill>
                  <a:schemeClr val="tx1"/>
                </a:solidFill>
                <a:latin typeface="Arial"/>
                <a:ea typeface="+mn-ea"/>
                <a:cs typeface="Arial"/>
              </a:rPr>
              <a:t>Там многих встречу </a:t>
            </a:r>
            <a:endParaRPr lang="ru-RU" sz="4300" b="1" dirty="0" smtClean="0">
              <a:solidFill>
                <a:schemeClr val="tx1"/>
              </a:solidFill>
              <a:latin typeface="Arial"/>
              <a:ea typeface="+mn-ea"/>
              <a:cs typeface="Arial"/>
            </a:endParaRPr>
          </a:p>
          <a:p>
            <a:pPr algn="l" defTabSz="685800">
              <a:lnSpc>
                <a:spcPct val="70000"/>
              </a:lnSpc>
              <a:spcBef>
                <a:spcPts val="1350"/>
              </a:spcBef>
              <a:buClr>
                <a:srgbClr val="595959"/>
              </a:buClr>
            </a:pPr>
            <a:r>
              <a:rPr lang="ru-RU" sz="4300" b="1" dirty="0">
                <a:solidFill>
                  <a:schemeClr val="tx1"/>
                </a:solidFill>
                <a:latin typeface="Arial"/>
                <a:ea typeface="+mn-ea"/>
                <a:cs typeface="Arial"/>
              </a:rPr>
              <a:t>Л</a:t>
            </a:r>
            <a:r>
              <a:rPr lang="ru-RU" sz="4300" b="1" dirty="0" smtClean="0">
                <a:solidFill>
                  <a:schemeClr val="tx1"/>
                </a:solidFill>
                <a:latin typeface="Arial"/>
                <a:ea typeface="+mn-ea"/>
                <a:cs typeface="Arial"/>
              </a:rPr>
              <a:t>юбимых </a:t>
            </a:r>
            <a:r>
              <a:rPr lang="ru-RU" sz="4300" b="1" dirty="0">
                <a:solidFill>
                  <a:schemeClr val="tx1"/>
                </a:solidFill>
                <a:latin typeface="Arial"/>
                <a:ea typeface="+mn-ea"/>
                <a:cs typeface="Arial"/>
              </a:rPr>
              <a:t>друзей,</a:t>
            </a:r>
          </a:p>
          <a:p>
            <a:pPr algn="l" defTabSz="685800">
              <a:lnSpc>
                <a:spcPct val="70000"/>
              </a:lnSpc>
              <a:spcBef>
                <a:spcPts val="1350"/>
              </a:spcBef>
              <a:buClr>
                <a:srgbClr val="595959"/>
              </a:buClr>
            </a:pPr>
            <a:r>
              <a:rPr lang="ru-RU" sz="4300" b="1" dirty="0">
                <a:solidFill>
                  <a:schemeClr val="tx1"/>
                </a:solidFill>
                <a:latin typeface="Arial"/>
                <a:ea typeface="+mn-ea"/>
                <a:cs typeface="Arial"/>
              </a:rPr>
              <a:t>Чудно свиданье </a:t>
            </a:r>
            <a:endParaRPr lang="ru-RU" sz="4300" b="1" dirty="0" smtClean="0">
              <a:solidFill>
                <a:schemeClr val="tx1"/>
              </a:solidFill>
              <a:latin typeface="Arial"/>
              <a:ea typeface="+mn-ea"/>
              <a:cs typeface="Arial"/>
            </a:endParaRPr>
          </a:p>
          <a:p>
            <a:pPr algn="l" defTabSz="685800">
              <a:lnSpc>
                <a:spcPct val="70000"/>
              </a:lnSpc>
              <a:spcBef>
                <a:spcPts val="1350"/>
              </a:spcBef>
              <a:buClr>
                <a:srgbClr val="595959"/>
              </a:buClr>
            </a:pPr>
            <a:r>
              <a:rPr lang="ru-RU" sz="4300" b="1" dirty="0" smtClean="0">
                <a:solidFill>
                  <a:schemeClr val="tx1"/>
                </a:solidFill>
                <a:latin typeface="Arial"/>
                <a:ea typeface="+mn-ea"/>
                <a:cs typeface="Arial"/>
              </a:rPr>
              <a:t>В</a:t>
            </a:r>
            <a:r>
              <a:rPr lang="ru-RU" sz="4300" b="1" dirty="0" smtClean="0">
                <a:solidFill>
                  <a:schemeClr val="tx1"/>
                </a:solidFill>
                <a:latin typeface="Arial"/>
                <a:ea typeface="+mn-ea"/>
                <a:cs typeface="Arial"/>
              </a:rPr>
              <a:t>дали от скорбей!</a:t>
            </a:r>
          </a:p>
          <a:p>
            <a:pPr algn="l" defTabSz="685800">
              <a:lnSpc>
                <a:spcPct val="70000"/>
              </a:lnSpc>
              <a:spcBef>
                <a:spcPts val="1350"/>
              </a:spcBef>
              <a:buClr>
                <a:srgbClr val="595959"/>
              </a:buClr>
            </a:pPr>
            <a:r>
              <a:rPr lang="ru-RU" sz="4300" b="1" dirty="0" smtClean="0">
                <a:solidFill>
                  <a:schemeClr val="tx1"/>
                </a:solidFill>
                <a:latin typeface="Arial"/>
                <a:ea typeface="+mn-ea"/>
                <a:cs typeface="Arial"/>
              </a:rPr>
              <a:t>Благость </a:t>
            </a:r>
            <a:r>
              <a:rPr lang="ru-RU" sz="4300" b="1" dirty="0">
                <a:solidFill>
                  <a:schemeClr val="tx1"/>
                </a:solidFill>
                <a:latin typeface="Arial"/>
                <a:ea typeface="+mn-ea"/>
                <a:cs typeface="Arial"/>
              </a:rPr>
              <a:t>Христа </a:t>
            </a:r>
            <a:r>
              <a:rPr lang="ru-RU" sz="4300" b="1" dirty="0">
                <a:solidFill>
                  <a:schemeClr val="tx1"/>
                </a:solidFill>
                <a:latin typeface="Arial"/>
                <a:ea typeface="+mn-ea"/>
                <a:cs typeface="Arial"/>
              </a:rPr>
              <a:t>б</a:t>
            </a:r>
            <a:r>
              <a:rPr lang="ru-RU" sz="4300" b="1" dirty="0" smtClean="0">
                <a:solidFill>
                  <a:schemeClr val="tx1"/>
                </a:solidFill>
                <a:latin typeface="Arial"/>
                <a:ea typeface="+mn-ea"/>
                <a:cs typeface="Arial"/>
              </a:rPr>
              <a:t>удем </a:t>
            </a:r>
            <a:endParaRPr lang="ru-RU" sz="4300" b="1" dirty="0">
              <a:solidFill>
                <a:schemeClr val="tx1"/>
              </a:solidFill>
              <a:latin typeface="Arial"/>
              <a:ea typeface="+mn-ea"/>
              <a:cs typeface="Arial"/>
            </a:endParaRPr>
          </a:p>
          <a:p>
            <a:pPr algn="l" defTabSz="685800">
              <a:lnSpc>
                <a:spcPct val="70000"/>
              </a:lnSpc>
              <a:spcBef>
                <a:spcPts val="1350"/>
              </a:spcBef>
              <a:buClr>
                <a:srgbClr val="595959"/>
              </a:buClr>
            </a:pPr>
            <a:r>
              <a:rPr lang="ru-RU" sz="4300" b="1" dirty="0">
                <a:solidFill>
                  <a:schemeClr val="tx1"/>
                </a:solidFill>
                <a:latin typeface="Arial"/>
                <a:ea typeface="+mn-ea"/>
                <a:cs typeface="Arial"/>
              </a:rPr>
              <a:t>В</a:t>
            </a:r>
            <a:r>
              <a:rPr lang="ru-RU" sz="4300" b="1" dirty="0" smtClean="0">
                <a:solidFill>
                  <a:schemeClr val="tx1"/>
                </a:solidFill>
                <a:latin typeface="Arial"/>
                <a:ea typeface="+mn-ea"/>
                <a:cs typeface="Arial"/>
              </a:rPr>
              <a:t>се воспевать и </a:t>
            </a:r>
            <a:r>
              <a:rPr lang="ru-RU" sz="4300" b="1" dirty="0">
                <a:solidFill>
                  <a:schemeClr val="tx1"/>
                </a:solidFill>
                <a:latin typeface="Arial"/>
                <a:ea typeface="+mn-ea"/>
                <a:cs typeface="Arial"/>
              </a:rPr>
              <a:t>вечно славу </a:t>
            </a:r>
            <a:endParaRPr lang="ru-RU" sz="4300" b="1" dirty="0" smtClean="0">
              <a:solidFill>
                <a:schemeClr val="tx1"/>
              </a:solidFill>
              <a:latin typeface="Arial"/>
              <a:ea typeface="+mn-ea"/>
              <a:cs typeface="Arial"/>
            </a:endParaRPr>
          </a:p>
          <a:p>
            <a:pPr algn="l" defTabSz="685800">
              <a:lnSpc>
                <a:spcPct val="70000"/>
              </a:lnSpc>
              <a:spcBef>
                <a:spcPts val="1350"/>
              </a:spcBef>
              <a:buClr>
                <a:srgbClr val="595959"/>
              </a:buClr>
            </a:pPr>
            <a:r>
              <a:rPr lang="ru-RU" sz="4300" b="1" dirty="0" smtClean="0">
                <a:solidFill>
                  <a:schemeClr val="tx1"/>
                </a:solidFill>
                <a:latin typeface="Arial"/>
                <a:ea typeface="+mn-ea"/>
                <a:cs typeface="Arial"/>
              </a:rPr>
              <a:t>					Его </a:t>
            </a:r>
            <a:r>
              <a:rPr lang="ru-RU" sz="4300" b="1" dirty="0">
                <a:solidFill>
                  <a:schemeClr val="tx1"/>
                </a:solidFill>
                <a:latin typeface="Arial"/>
                <a:ea typeface="+mn-ea"/>
                <a:cs typeface="Arial"/>
              </a:rPr>
              <a:t>созерцать.</a:t>
            </a:r>
            <a:endParaRPr lang="ru-RU" sz="4300" b="1" dirty="0">
              <a:solidFill>
                <a:schemeClr val="tx1"/>
              </a:solidFill>
              <a:latin typeface="Arial"/>
              <a:cs typeface="Arial"/>
            </a:endParaRPr>
          </a:p>
        </p:txBody>
      </p:sp>
    </p:spTree>
    <p:extLst>
      <p:ext uri="{BB962C8B-B14F-4D97-AF65-F5344CB8AC3E}">
        <p14:creationId xmlns:p14="http://schemas.microsoft.com/office/powerpoint/2010/main" val="8716152"/>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200" b="1" dirty="0">
                <a:solidFill>
                  <a:schemeClr val="tx1"/>
                </a:solidFill>
                <a:latin typeface="Arial"/>
                <a:ea typeface="+mn-ea"/>
                <a:cs typeface="Arial"/>
              </a:rPr>
              <a:t>Славу Свою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славу Свою</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Даст мне узреть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даст мне узреть</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Славу свою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славу Свою</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Даст мне узреть </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даст мне узреть</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3200" b="1" dirty="0">
                <a:solidFill>
                  <a:schemeClr val="tx1"/>
                </a:solidFill>
                <a:latin typeface="Arial"/>
                <a:ea typeface="+mn-ea"/>
                <a:cs typeface="Arial"/>
              </a:rPr>
              <a:t>Буду на лик Его дивный глядеть,</a:t>
            </a:r>
          </a:p>
          <a:p>
            <a:pPr algn="l" defTabSz="685800">
              <a:lnSpc>
                <a:spcPct val="80000"/>
              </a:lnSpc>
              <a:spcBef>
                <a:spcPts val="1350"/>
              </a:spcBef>
              <a:buClr>
                <a:srgbClr val="595959"/>
              </a:buClr>
            </a:pPr>
            <a:r>
              <a:rPr lang="ru-RU" sz="3200" b="1" dirty="0">
                <a:solidFill>
                  <a:schemeClr val="tx1"/>
                </a:solidFill>
                <a:latin typeface="Arial"/>
                <a:ea typeface="+mn-ea"/>
                <a:cs typeface="Arial"/>
              </a:rPr>
              <a:t>Славу Свою даст Он мне узреть!</a:t>
            </a:r>
          </a:p>
        </p:txBody>
      </p:sp>
    </p:spTree>
    <p:extLst>
      <p:ext uri="{BB962C8B-B14F-4D97-AF65-F5344CB8AC3E}">
        <p14:creationId xmlns:p14="http://schemas.microsoft.com/office/powerpoint/2010/main" val="99445909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1250</TotalTime>
  <Words>215</Words>
  <Application>Microsoft Macintosh PowerPoint</Application>
  <PresentationFormat>On-screen Show (16:9)</PresentationFormat>
  <Paragraphs>41</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86</cp:revision>
  <dcterms:modified xsi:type="dcterms:W3CDTF">2021-03-09T09:31:44Z</dcterms:modified>
</cp:coreProperties>
</file>