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69" r:id="rId3"/>
    <p:sldId id="284" r:id="rId4"/>
    <p:sldId id="285" r:id="rId5"/>
    <p:sldId id="270" r:id="rId6"/>
    <p:sldId id="280" r:id="rId7"/>
    <p:sldId id="281" r:id="rId8"/>
    <p:sldId id="277" r:id="rId9"/>
    <p:sldId id="282" r:id="rId10"/>
    <p:sldId id="283"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3195" autoAdjust="0"/>
  </p:normalViewPr>
  <p:slideViewPr>
    <p:cSldViewPr snapToGrid="0" snapToObjects="1">
      <p:cViewPr varScale="1">
        <p:scale>
          <a:sx n="154" d="100"/>
          <a:sy n="154" d="100"/>
        </p:scale>
        <p:origin x="-120" y="-6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5823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3344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5823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3344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5823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3344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535290" y="354581"/>
            <a:ext cx="6591398" cy="18617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5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По всей земле пусть весть пройдёт</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Он в святую обитель </a:t>
            </a:r>
          </a:p>
          <a:p>
            <a:pPr algn="l" defTabSz="685800">
              <a:lnSpc>
                <a:spcPct val="80000"/>
              </a:lnSpc>
              <a:spcBef>
                <a:spcPts val="1350"/>
              </a:spcBef>
              <a:buClr>
                <a:srgbClr val="595959"/>
              </a:buClr>
            </a:pPr>
            <a:r>
              <a:rPr lang="ru-RU" sz="4800" b="1" dirty="0">
                <a:solidFill>
                  <a:schemeClr val="tx1"/>
                </a:solidFill>
                <a:latin typeface="Arial"/>
                <a:ea typeface="+mn-ea"/>
                <a:cs typeface="Arial"/>
              </a:rPr>
              <a:t>Введёт всех нас;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Там разлуки </a:t>
            </a:r>
          </a:p>
          <a:p>
            <a:pPr algn="l" defTabSz="685800">
              <a:lnSpc>
                <a:spcPct val="80000"/>
              </a:lnSpc>
              <a:spcBef>
                <a:spcPts val="1350"/>
              </a:spcBef>
              <a:buClr>
                <a:srgbClr val="595959"/>
              </a:buClr>
            </a:pPr>
            <a:r>
              <a:rPr lang="ru-RU" sz="4800" b="1" dirty="0">
                <a:solidFill>
                  <a:schemeClr val="tx1"/>
                </a:solidFill>
                <a:latin typeface="Arial"/>
                <a:ea typeface="+mn-ea"/>
                <a:cs typeface="Arial"/>
              </a:rPr>
              <a:t>Не будет никогда.</a:t>
            </a:r>
          </a:p>
        </p:txBody>
      </p:sp>
    </p:spTree>
    <p:extLst>
      <p:ext uri="{BB962C8B-B14F-4D97-AF65-F5344CB8AC3E}">
        <p14:creationId xmlns:p14="http://schemas.microsoft.com/office/powerpoint/2010/main" val="1892198921"/>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48820" y="350555"/>
            <a:ext cx="956482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90000"/>
              </a:lnSpc>
              <a:spcBef>
                <a:spcPts val="1350"/>
              </a:spcBef>
              <a:buClr>
                <a:srgbClr val="595959"/>
              </a:buClr>
            </a:pPr>
            <a:r>
              <a:rPr lang="ru-RU" sz="4400" b="1" spc="-150" dirty="0">
                <a:solidFill>
                  <a:schemeClr val="tx1"/>
                </a:solidFill>
                <a:latin typeface="Arial"/>
                <a:ea typeface="+mn-ea"/>
                <a:cs typeface="Arial"/>
              </a:rPr>
              <a:t>По всей земле </a:t>
            </a:r>
            <a:endParaRPr lang="ru-RU" sz="4400" b="1" spc="-150" dirty="0">
              <a:solidFill>
                <a:schemeClr val="tx1"/>
              </a:solidFill>
              <a:latin typeface="Arial"/>
              <a:ea typeface="+mn-ea"/>
              <a:cs typeface="Arial"/>
            </a:endParaRPr>
          </a:p>
          <a:p>
            <a:pPr algn="l" defTabSz="685800">
              <a:lnSpc>
                <a:spcPct val="90000"/>
              </a:lnSpc>
              <a:spcBef>
                <a:spcPts val="1350"/>
              </a:spcBef>
              <a:buClr>
                <a:srgbClr val="595959"/>
              </a:buClr>
            </a:pPr>
            <a:r>
              <a:rPr lang="ru-RU" sz="4400" b="1" spc="-150" dirty="0" smtClean="0">
                <a:solidFill>
                  <a:schemeClr val="tx1"/>
                </a:solidFill>
                <a:latin typeface="Arial"/>
                <a:ea typeface="+mn-ea"/>
                <a:cs typeface="Arial"/>
              </a:rPr>
              <a:t>Пусть </a:t>
            </a:r>
            <a:r>
              <a:rPr lang="ru-RU" sz="4400" b="1" spc="-150" dirty="0">
                <a:solidFill>
                  <a:schemeClr val="tx1"/>
                </a:solidFill>
                <a:latin typeface="Arial"/>
                <a:ea typeface="+mn-ea"/>
                <a:cs typeface="Arial"/>
              </a:rPr>
              <a:t>весть пройдёт,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Что день тот настаёт;</a:t>
            </a:r>
          </a:p>
          <a:p>
            <a:pPr algn="l" defTabSz="685800">
              <a:lnSpc>
                <a:spcPct val="90000"/>
              </a:lnSpc>
              <a:spcBef>
                <a:spcPts val="1350"/>
              </a:spcBef>
              <a:buClr>
                <a:srgbClr val="595959"/>
              </a:buClr>
            </a:pPr>
            <a:r>
              <a:rPr lang="ru-RU" sz="4400" b="1" dirty="0">
                <a:solidFill>
                  <a:schemeClr val="tx1"/>
                </a:solidFill>
                <a:latin typeface="Arial"/>
                <a:ea typeface="+mn-ea"/>
                <a:cs typeface="Arial"/>
              </a:rPr>
              <a:t>На землю Сам Христос грядёт – </a:t>
            </a:r>
          </a:p>
          <a:p>
            <a:pPr algn="l" defTabSz="685800">
              <a:lnSpc>
                <a:spcPct val="90000"/>
              </a:lnSpc>
              <a:spcBef>
                <a:spcPts val="1350"/>
              </a:spcBef>
              <a:buClr>
                <a:srgbClr val="595959"/>
              </a:buClr>
            </a:pPr>
            <a:r>
              <a:rPr lang="ru-RU" sz="4400" b="1" dirty="0">
                <a:solidFill>
                  <a:schemeClr val="tx1"/>
                </a:solidFill>
                <a:latin typeface="Arial"/>
                <a:ea typeface="+mn-ea"/>
                <a:cs typeface="Arial"/>
              </a:rPr>
              <a:t>Как Царь Царей придёт</a:t>
            </a:r>
            <a:r>
              <a:rPr lang="ru-RU" sz="4400" b="1" dirty="0" smtClean="0">
                <a:solidFill>
                  <a:schemeClr val="tx1"/>
                </a:solidFill>
                <a:latin typeface="Arial"/>
                <a:ea typeface="+mn-ea"/>
                <a:cs typeface="Arial"/>
              </a:rPr>
              <a:t>.</a:t>
            </a: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Как велик будет день</a:t>
            </a:r>
          </a:p>
          <a:p>
            <a:pPr algn="l" defTabSz="685800">
              <a:lnSpc>
                <a:spcPct val="80000"/>
              </a:lnSpc>
              <a:spcBef>
                <a:spcPts val="1350"/>
              </a:spcBef>
              <a:buClr>
                <a:srgbClr val="595959"/>
              </a:buClr>
            </a:pPr>
            <a:r>
              <a:rPr lang="ru-RU" sz="4800" b="1" dirty="0">
                <a:solidFill>
                  <a:schemeClr val="tx1"/>
                </a:solidFill>
                <a:latin typeface="Arial"/>
                <a:ea typeface="+mn-ea"/>
                <a:cs typeface="Arial"/>
              </a:rPr>
              <a:t>И как радостен тот час,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Когда встретим </a:t>
            </a:r>
          </a:p>
          <a:p>
            <a:pPr algn="l" defTabSz="685800">
              <a:lnSpc>
                <a:spcPct val="80000"/>
              </a:lnSpc>
              <a:spcBef>
                <a:spcPts val="1350"/>
              </a:spcBef>
              <a:buClr>
                <a:srgbClr val="595959"/>
              </a:buClr>
            </a:pPr>
            <a:r>
              <a:rPr lang="ru-RU" sz="4800" b="1" dirty="0">
                <a:solidFill>
                  <a:schemeClr val="tx1"/>
                </a:solidFill>
                <a:latin typeface="Arial"/>
                <a:ea typeface="+mn-ea"/>
                <a:cs typeface="Arial"/>
              </a:rPr>
              <a:t>Всей Вселенной </a:t>
            </a:r>
            <a:r>
              <a:rPr lang="ru-RU" sz="4800" b="1" dirty="0" smtClean="0">
                <a:solidFill>
                  <a:schemeClr val="tx1"/>
                </a:solidFill>
                <a:latin typeface="Arial"/>
                <a:ea typeface="+mn-ea"/>
                <a:cs typeface="Arial"/>
              </a:rPr>
              <a:t>Царя</a:t>
            </a:r>
            <a:r>
              <a:rPr lang="ru-RU" sz="4800" b="1" dirty="0">
                <a:solidFill>
                  <a:schemeClr val="tx1"/>
                </a:solidFill>
                <a:latin typeface="Arial"/>
                <a:ea typeface="+mn-ea"/>
                <a:cs typeface="Arial"/>
              </a:rPr>
              <a:t>!</a:t>
            </a:r>
          </a:p>
        </p:txBody>
      </p:sp>
    </p:spTree>
    <p:extLst>
      <p:ext uri="{BB962C8B-B14F-4D97-AF65-F5344CB8AC3E}">
        <p14:creationId xmlns:p14="http://schemas.microsoft.com/office/powerpoint/2010/main" val="278026777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Он в святую обитель </a:t>
            </a:r>
          </a:p>
          <a:p>
            <a:pPr algn="l" defTabSz="685800">
              <a:lnSpc>
                <a:spcPct val="80000"/>
              </a:lnSpc>
              <a:spcBef>
                <a:spcPts val="1350"/>
              </a:spcBef>
              <a:buClr>
                <a:srgbClr val="595959"/>
              </a:buClr>
            </a:pPr>
            <a:r>
              <a:rPr lang="ru-RU" sz="4800" b="1" dirty="0">
                <a:solidFill>
                  <a:schemeClr val="tx1"/>
                </a:solidFill>
                <a:latin typeface="Arial"/>
                <a:ea typeface="+mn-ea"/>
                <a:cs typeface="Arial"/>
              </a:rPr>
              <a:t>Введёт всех нас;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Там разлуки </a:t>
            </a:r>
          </a:p>
          <a:p>
            <a:pPr algn="l" defTabSz="685800">
              <a:lnSpc>
                <a:spcPct val="80000"/>
              </a:lnSpc>
              <a:spcBef>
                <a:spcPts val="1350"/>
              </a:spcBef>
              <a:buClr>
                <a:srgbClr val="595959"/>
              </a:buClr>
            </a:pPr>
            <a:r>
              <a:rPr lang="ru-RU" sz="4800" b="1" dirty="0">
                <a:solidFill>
                  <a:schemeClr val="tx1"/>
                </a:solidFill>
                <a:latin typeface="Arial"/>
                <a:ea typeface="+mn-ea"/>
                <a:cs typeface="Arial"/>
              </a:rPr>
              <a:t>Не будет никогда.</a:t>
            </a:r>
          </a:p>
        </p:txBody>
      </p:sp>
    </p:spTree>
    <p:extLst>
      <p:ext uri="{BB962C8B-B14F-4D97-AF65-F5344CB8AC3E}">
        <p14:creationId xmlns:p14="http://schemas.microsoft.com/office/powerpoint/2010/main" val="106042699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4" y="350035"/>
            <a:ext cx="872173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500" b="1" dirty="0">
                <a:solidFill>
                  <a:schemeClr val="tx1"/>
                </a:solidFill>
                <a:latin typeface="Arial"/>
                <a:ea typeface="+mn-ea"/>
                <a:cs typeface="Arial"/>
              </a:rPr>
              <a:t>Конец греху, что здесь царил,</a:t>
            </a:r>
          </a:p>
          <a:p>
            <a:pPr algn="l" defTabSz="685800">
              <a:spcBef>
                <a:spcPts val="1350"/>
              </a:spcBef>
              <a:buClr>
                <a:srgbClr val="595959"/>
              </a:buClr>
            </a:pPr>
            <a:r>
              <a:rPr lang="ru-RU" sz="4500" b="1" dirty="0">
                <a:solidFill>
                  <a:schemeClr val="tx1"/>
                </a:solidFill>
                <a:latin typeface="Arial"/>
                <a:ea typeface="+mn-ea"/>
                <a:cs typeface="Arial"/>
              </a:rPr>
              <a:t>В цепях весь мир держал.</a:t>
            </a:r>
          </a:p>
          <a:p>
            <a:pPr algn="l" defTabSz="685800">
              <a:spcBef>
                <a:spcPts val="1350"/>
              </a:spcBef>
              <a:buClr>
                <a:srgbClr val="595959"/>
              </a:buClr>
            </a:pPr>
            <a:r>
              <a:rPr lang="ru-RU" sz="4500" b="1" dirty="0">
                <a:solidFill>
                  <a:schemeClr val="tx1"/>
                </a:solidFill>
                <a:latin typeface="Arial"/>
                <a:ea typeface="+mn-ea"/>
                <a:cs typeface="Arial"/>
              </a:rPr>
              <a:t>Свободу Бог нам подарил</a:t>
            </a:r>
          </a:p>
          <a:p>
            <a:pPr algn="l" defTabSz="685800">
              <a:spcBef>
                <a:spcPts val="1350"/>
              </a:spcBef>
              <a:buClr>
                <a:srgbClr val="595959"/>
              </a:buClr>
            </a:pPr>
            <a:r>
              <a:rPr lang="ru-RU" sz="4500" b="1" dirty="0">
                <a:solidFill>
                  <a:schemeClr val="tx1"/>
                </a:solidFill>
                <a:latin typeface="Arial"/>
                <a:ea typeface="+mn-ea"/>
                <a:cs typeface="Arial"/>
              </a:rPr>
              <a:t>И Город завещал.</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Как велик будет день</a:t>
            </a:r>
          </a:p>
          <a:p>
            <a:pPr algn="l" defTabSz="685800">
              <a:lnSpc>
                <a:spcPct val="80000"/>
              </a:lnSpc>
              <a:spcBef>
                <a:spcPts val="1350"/>
              </a:spcBef>
              <a:buClr>
                <a:srgbClr val="595959"/>
              </a:buClr>
            </a:pPr>
            <a:r>
              <a:rPr lang="ru-RU" sz="4800" b="1" dirty="0">
                <a:solidFill>
                  <a:schemeClr val="tx1"/>
                </a:solidFill>
                <a:latin typeface="Arial"/>
                <a:ea typeface="+mn-ea"/>
                <a:cs typeface="Arial"/>
              </a:rPr>
              <a:t>И как радостен тот час,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Когда встретим </a:t>
            </a:r>
          </a:p>
          <a:p>
            <a:pPr algn="l" defTabSz="685800">
              <a:lnSpc>
                <a:spcPct val="80000"/>
              </a:lnSpc>
              <a:spcBef>
                <a:spcPts val="1350"/>
              </a:spcBef>
              <a:buClr>
                <a:srgbClr val="595959"/>
              </a:buClr>
            </a:pPr>
            <a:r>
              <a:rPr lang="ru-RU" sz="4800" b="1" dirty="0">
                <a:solidFill>
                  <a:schemeClr val="tx1"/>
                </a:solidFill>
                <a:latin typeface="Arial"/>
                <a:ea typeface="+mn-ea"/>
                <a:cs typeface="Arial"/>
              </a:rPr>
              <a:t>Всей Вселенной </a:t>
            </a:r>
            <a:r>
              <a:rPr lang="ru-RU" sz="4800" b="1" dirty="0" smtClean="0">
                <a:solidFill>
                  <a:schemeClr val="tx1"/>
                </a:solidFill>
                <a:latin typeface="Arial"/>
                <a:ea typeface="+mn-ea"/>
                <a:cs typeface="Arial"/>
              </a:rPr>
              <a:t>Царя</a:t>
            </a:r>
            <a:r>
              <a:rPr lang="ru-RU" sz="4800" b="1" dirty="0">
                <a:solidFill>
                  <a:schemeClr val="tx1"/>
                </a:solidFill>
                <a:latin typeface="Arial"/>
                <a:ea typeface="+mn-ea"/>
                <a:cs typeface="Arial"/>
              </a:rPr>
              <a:t>!</a:t>
            </a:r>
          </a:p>
        </p:txBody>
      </p:sp>
    </p:spTree>
    <p:extLst>
      <p:ext uri="{BB962C8B-B14F-4D97-AF65-F5344CB8AC3E}">
        <p14:creationId xmlns:p14="http://schemas.microsoft.com/office/powerpoint/2010/main" val="275678590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8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Он в святую обитель </a:t>
            </a:r>
          </a:p>
          <a:p>
            <a:pPr algn="l" defTabSz="685800">
              <a:lnSpc>
                <a:spcPct val="80000"/>
              </a:lnSpc>
              <a:spcBef>
                <a:spcPts val="1350"/>
              </a:spcBef>
              <a:buClr>
                <a:srgbClr val="595959"/>
              </a:buClr>
            </a:pPr>
            <a:r>
              <a:rPr lang="ru-RU" sz="4800" b="1" dirty="0">
                <a:solidFill>
                  <a:schemeClr val="tx1"/>
                </a:solidFill>
                <a:latin typeface="Arial"/>
                <a:ea typeface="+mn-ea"/>
                <a:cs typeface="Arial"/>
              </a:rPr>
              <a:t>Введёт всех нас;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Там разлуки </a:t>
            </a:r>
          </a:p>
          <a:p>
            <a:pPr algn="l" defTabSz="685800">
              <a:lnSpc>
                <a:spcPct val="80000"/>
              </a:lnSpc>
              <a:spcBef>
                <a:spcPts val="1350"/>
              </a:spcBef>
              <a:buClr>
                <a:srgbClr val="595959"/>
              </a:buClr>
            </a:pPr>
            <a:r>
              <a:rPr lang="ru-RU" sz="4800" b="1" dirty="0">
                <a:solidFill>
                  <a:schemeClr val="tx1"/>
                </a:solidFill>
                <a:latin typeface="Arial"/>
                <a:ea typeface="+mn-ea"/>
                <a:cs typeface="Arial"/>
              </a:rPr>
              <a:t>Не будет никогда.</a:t>
            </a:r>
          </a:p>
        </p:txBody>
      </p:sp>
    </p:spTree>
    <p:extLst>
      <p:ext uri="{BB962C8B-B14F-4D97-AF65-F5344CB8AC3E}">
        <p14:creationId xmlns:p14="http://schemas.microsoft.com/office/powerpoint/2010/main" val="189845766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51041"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700" b="1" dirty="0">
                <a:solidFill>
                  <a:schemeClr val="tx1"/>
                </a:solidFill>
                <a:latin typeface="Arial"/>
                <a:ea typeface="+mn-ea"/>
                <a:cs typeface="Arial"/>
              </a:rPr>
              <a:t>Войдёт туда, кто верен был,</a:t>
            </a:r>
          </a:p>
          <a:p>
            <a:pPr algn="l" defTabSz="685800">
              <a:spcBef>
                <a:spcPts val="1350"/>
              </a:spcBef>
              <a:buClr>
                <a:srgbClr val="595959"/>
              </a:buClr>
            </a:pPr>
            <a:r>
              <a:rPr lang="ru-RU" sz="4700" b="1" dirty="0">
                <a:solidFill>
                  <a:schemeClr val="tx1"/>
                </a:solidFill>
                <a:latin typeface="Arial"/>
                <a:ea typeface="+mn-ea"/>
                <a:cs typeface="Arial"/>
              </a:rPr>
              <a:t>Кто людям здесь служил,</a:t>
            </a:r>
          </a:p>
          <a:p>
            <a:pPr algn="l" defTabSz="685800">
              <a:spcBef>
                <a:spcPts val="1350"/>
              </a:spcBef>
              <a:buClr>
                <a:srgbClr val="595959"/>
              </a:buClr>
            </a:pPr>
            <a:r>
              <a:rPr lang="ru-RU" sz="4700" b="1" dirty="0">
                <a:solidFill>
                  <a:schemeClr val="tx1"/>
                </a:solidFill>
                <a:latin typeface="Arial"/>
                <a:ea typeface="+mn-ea"/>
                <a:cs typeface="Arial"/>
              </a:rPr>
              <a:t>Кто верил и надеждой жил,</a:t>
            </a:r>
          </a:p>
          <a:p>
            <a:pPr algn="l" defTabSz="685800">
              <a:spcBef>
                <a:spcPts val="1350"/>
              </a:spcBef>
              <a:buClr>
                <a:srgbClr val="595959"/>
              </a:buClr>
            </a:pPr>
            <a:r>
              <a:rPr lang="ru-RU" sz="4700" b="1" dirty="0">
                <a:solidFill>
                  <a:schemeClr val="tx1"/>
                </a:solidFill>
                <a:latin typeface="Arial"/>
                <a:ea typeface="+mn-ea"/>
                <a:cs typeface="Arial"/>
              </a:rPr>
              <a:t>Кто ближних всех любил.</a:t>
            </a: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800" b="1" dirty="0">
                <a:solidFill>
                  <a:schemeClr val="tx1"/>
                </a:solidFill>
                <a:latin typeface="Arial"/>
                <a:ea typeface="+mn-ea"/>
                <a:cs typeface="Arial"/>
              </a:rPr>
              <a:t>Как велик будет день</a:t>
            </a:r>
          </a:p>
          <a:p>
            <a:pPr algn="l" defTabSz="685800">
              <a:lnSpc>
                <a:spcPct val="80000"/>
              </a:lnSpc>
              <a:spcBef>
                <a:spcPts val="1350"/>
              </a:spcBef>
              <a:buClr>
                <a:srgbClr val="595959"/>
              </a:buClr>
            </a:pPr>
            <a:r>
              <a:rPr lang="ru-RU" sz="4800" b="1" dirty="0">
                <a:solidFill>
                  <a:schemeClr val="tx1"/>
                </a:solidFill>
                <a:latin typeface="Arial"/>
                <a:ea typeface="+mn-ea"/>
                <a:cs typeface="Arial"/>
              </a:rPr>
              <a:t>И как радостен тот час,</a:t>
            </a:r>
          </a:p>
          <a:p>
            <a:pPr algn="l" defTabSz="685800">
              <a:lnSpc>
                <a:spcPct val="80000"/>
              </a:lnSpc>
              <a:spcBef>
                <a:spcPts val="1350"/>
              </a:spcBef>
              <a:buClr>
                <a:srgbClr val="595959"/>
              </a:buClr>
            </a:pPr>
            <a:r>
              <a:rPr lang="ru-RU" sz="4800" b="1" dirty="0">
                <a:solidFill>
                  <a:schemeClr val="tx1"/>
                </a:solidFill>
                <a:latin typeface="Arial"/>
                <a:ea typeface="+mn-ea"/>
                <a:cs typeface="Arial"/>
              </a:rPr>
              <a:t>Когда встретим </a:t>
            </a:r>
          </a:p>
          <a:p>
            <a:pPr algn="l" defTabSz="685800">
              <a:lnSpc>
                <a:spcPct val="80000"/>
              </a:lnSpc>
              <a:spcBef>
                <a:spcPts val="1350"/>
              </a:spcBef>
              <a:buClr>
                <a:srgbClr val="595959"/>
              </a:buClr>
            </a:pPr>
            <a:r>
              <a:rPr lang="ru-RU" sz="4800" b="1" dirty="0">
                <a:solidFill>
                  <a:schemeClr val="tx1"/>
                </a:solidFill>
                <a:latin typeface="Arial"/>
                <a:ea typeface="+mn-ea"/>
                <a:cs typeface="Arial"/>
              </a:rPr>
              <a:t>Всей Вселенной </a:t>
            </a:r>
            <a:r>
              <a:rPr lang="ru-RU" sz="4800" b="1" dirty="0" smtClean="0">
                <a:solidFill>
                  <a:schemeClr val="tx1"/>
                </a:solidFill>
                <a:latin typeface="Arial"/>
                <a:ea typeface="+mn-ea"/>
                <a:cs typeface="Arial"/>
              </a:rPr>
              <a:t>Царя</a:t>
            </a:r>
            <a:r>
              <a:rPr lang="ru-RU" sz="4800" b="1" dirty="0">
                <a:solidFill>
                  <a:schemeClr val="tx1"/>
                </a:solidFill>
                <a:latin typeface="Arial"/>
                <a:ea typeface="+mn-ea"/>
                <a:cs typeface="Arial"/>
              </a:rPr>
              <a:t>!</a:t>
            </a:r>
          </a:p>
        </p:txBody>
      </p:sp>
    </p:spTree>
    <p:extLst>
      <p:ext uri="{BB962C8B-B14F-4D97-AF65-F5344CB8AC3E}">
        <p14:creationId xmlns:p14="http://schemas.microsoft.com/office/powerpoint/2010/main" val="302185842"/>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1054</TotalTime>
  <Words>175</Words>
  <Application>Microsoft Macintosh PowerPoint</Application>
  <PresentationFormat>On-screen Show (16:9)</PresentationFormat>
  <Paragraphs>44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2021-03-09T09:24:41Z</dcterms:modified>
</cp:coreProperties>
</file>