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5" r:id="rId2"/>
    <p:sldId id="269" r:id="rId3"/>
    <p:sldId id="276" r:id="rId4"/>
    <p:sldId id="277"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805"/>
    <p:restoredTop sz="93195" autoAdjust="0"/>
  </p:normalViewPr>
  <p:slideViewPr>
    <p:cSldViewPr snapToGrid="0" snapToObjects="1">
      <p:cViewPr>
        <p:scale>
          <a:sx n="130" d="100"/>
          <a:sy n="130" d="100"/>
        </p:scale>
        <p:origin x="104" y="-1088"/>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514172" y="1109871"/>
            <a:ext cx="661230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Дом мой родной</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96642" y="518806"/>
            <a:ext cx="961892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Дом мой родной, синее небо,</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Где мир, покой пребудут вечно.</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Там мой Отец, всего Творец.</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О, как стремлюсь я туда, </a:t>
            </a:r>
            <a:endParaRPr lang="ru-RU" sz="44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Где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нет уж зла.</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98565" y="194378"/>
            <a:ext cx="8997813"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9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Там мой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Спаситель,</a:t>
            </a:r>
          </a:p>
          <a:p>
            <a:pPr algn="l" defTabSz="914355" hangingPunct="1">
              <a:lnSpc>
                <a:spcPct val="9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М</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ой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Искупитель;</a:t>
            </a:r>
          </a:p>
          <a:p>
            <a:pPr algn="l" defTabSz="914355" hangingPunct="1">
              <a:lnSpc>
                <a:spcPct val="90000"/>
              </a:lnSpc>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К Нему стремится моя душа.</a:t>
            </a:r>
          </a:p>
          <a:p>
            <a:pPr algn="l" defTabSz="914355" hangingPunct="1">
              <a:lnSpc>
                <a:spcPct val="90000"/>
              </a:lnSpc>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В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мире Он жил, </a:t>
            </a:r>
            <a:endParaRPr lang="ru-RU" sz="44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90000"/>
              </a:lnSpc>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Кровь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здесь пролил,</a:t>
            </a:r>
          </a:p>
          <a:p>
            <a:pPr algn="l" defTabSz="914355" hangingPunct="1">
              <a:lnSpc>
                <a:spcPct val="90000"/>
              </a:lnSpc>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Чтобы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навеки спасти, </a:t>
            </a:r>
            <a:endParaRPr lang="ru-RU" sz="44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90000"/>
              </a:lnSpc>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В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небо ввести</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a:t>
            </a:r>
            <a:endParaRPr lang="ru-RU"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68094" y="294825"/>
            <a:ext cx="1034666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Дом мой родной, синее небо,</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Где мир, покой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пребудет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вечно.</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Там радость ждёт, там хор поёт.</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В радости будем мы жить, </a:t>
            </a:r>
            <a:endParaRPr lang="ru-RU" sz="44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Христа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хвалить.</a:t>
            </a:r>
            <a:endParaRPr lang="x-none" sz="44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1075</TotalTime>
  <Words>80</Words>
  <Application>Microsoft Macintosh PowerPoint</Application>
  <PresentationFormat>On-screen Show (16:9)</PresentationFormat>
  <Paragraphs>18</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White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90</cp:revision>
  <dcterms:modified xsi:type="dcterms:W3CDTF">2021-03-09T09:19:46Z</dcterms:modified>
</cp:coreProperties>
</file>