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44" r:id="rId3"/>
    <p:sldId id="1045" r:id="rId4"/>
    <p:sldId id="1053" r:id="rId5"/>
    <p:sldId id="1051" r:id="rId6"/>
    <p:sldId id="1055" r:id="rId7"/>
    <p:sldId id="1056" r:id="rId8"/>
    <p:sldId id="1057" r:id="rId9"/>
    <p:sldId id="1058" r:id="rId10"/>
    <p:sldId id="1066" r:id="rId11"/>
    <p:sldId id="1067" r:id="rId12"/>
    <p:sldId id="1068" r:id="rId13"/>
    <p:sldId id="1069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50" d="100"/>
          <a:sy n="150" d="100"/>
        </p:scale>
        <p:origin x="-96" y="-19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761303"/>
            <a:ext cx="5832648" cy="1431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город</a:t>
            </a:r>
            <a:endParaRPr lang="en-US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8892480" cy="63367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достоин хвалы!</a:t>
            </a:r>
          </a:p>
          <a:p>
            <a:pPr lvl="0">
              <a:lnSpc>
                <a:spcPct val="15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славу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7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640960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Спаситель, 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Вечный наш Бог!»</a:t>
            </a:r>
            <a:endParaRPr lang="ru-RU" sz="600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(Вечный</a:t>
            </a:r>
            <a:r>
              <a:rPr lang="ru-RU" sz="6000" b="1" i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6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9229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2426"/>
            <a:ext cx="8744054" cy="704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прекрасен </a:t>
            </a:r>
          </a:p>
          <a:p>
            <a:pPr>
              <a:lnSpc>
                <a:spcPct val="12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город! </a:t>
            </a:r>
          </a:p>
          <a:p>
            <a:pPr>
              <a:lnSpc>
                <a:spcPct val="120000"/>
              </a:lnSpc>
            </a:pPr>
            <a:r>
              <a:rPr lang="ru-RU" sz="5400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i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(город Небесный)</a:t>
            </a:r>
            <a:endParaRPr lang="ru-RU" sz="5400" b="1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его любим,</a:t>
            </a:r>
          </a:p>
          <a:p>
            <a:pPr>
              <a:lnSpc>
                <a:spcPct val="12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он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дорог!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i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1" i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чудесный</a:t>
            </a:r>
            <a:r>
              <a:rPr lang="ru-RU" sz="5400" b="1" i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ru-RU" sz="5400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8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919918" cy="67687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Чудное место,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Сам Творец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ожидает там,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небес.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8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9229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2426"/>
            <a:ext cx="8744054" cy="704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прекрасен </a:t>
            </a:r>
          </a:p>
          <a:p>
            <a:pPr>
              <a:lnSpc>
                <a:spcPct val="120000"/>
              </a:lnSpc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город! </a:t>
            </a:r>
          </a:p>
          <a:p>
            <a:pPr>
              <a:lnSpc>
                <a:spcPct val="120000"/>
              </a:lnSpc>
            </a:pPr>
            <a:r>
              <a:rPr lang="ru-RU" sz="5400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i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(город Небесный)</a:t>
            </a:r>
            <a:endParaRPr lang="ru-RU" sz="5400" b="1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его любим,</a:t>
            </a:r>
          </a:p>
          <a:p>
            <a:pPr>
              <a:lnSpc>
                <a:spcPct val="12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он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дорог!</a:t>
            </a: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i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1" i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чудесный</a:t>
            </a:r>
            <a:r>
              <a:rPr lang="ru-RU" sz="5400" b="1" i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ru-RU" sz="5400" i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919918" cy="67687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Чудное место,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Сам Творец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ожидает там,</a:t>
            </a:r>
          </a:p>
          <a:p>
            <a:pPr lvl="0">
              <a:lnSpc>
                <a:spcPct val="13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небес.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91991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 прекрасным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Сияют венцы.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Иисусом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Преклонимся мы.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819472"/>
            <a:ext cx="9289032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белых одеждах 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Божий народ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престолом 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вечно поёт.</a:t>
            </a:r>
          </a:p>
          <a:p>
            <a:pPr>
              <a:lnSpc>
                <a:spcPct val="13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8892480" cy="63367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достоин хвалы!</a:t>
            </a:r>
          </a:p>
          <a:p>
            <a:pPr lvl="0">
              <a:lnSpc>
                <a:spcPct val="150000"/>
              </a:lnSpc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славу </a:t>
            </a:r>
            <a:endParaRPr lang="ru-RU" sz="60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640960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Спаситель, 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Вечный наш Бог!»</a:t>
            </a:r>
            <a:endParaRPr lang="ru-RU" sz="600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(Вечный</a:t>
            </a:r>
            <a:r>
              <a:rPr lang="ru-RU" sz="6000" b="1" i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60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2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4131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712968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2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 там прекрасны,</a:t>
            </a: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свет без конца.</a:t>
            </a: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Ангелы служат</a:t>
            </a:r>
          </a:p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славу Творца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3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4131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720080"/>
            <a:ext cx="8640960" cy="65973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Дивные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 </a:t>
            </a: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вучат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небесах,</a:t>
            </a: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спасённый</a:t>
            </a:r>
          </a:p>
          <a:p>
            <a:pPr lvl="0">
              <a:lnSpc>
                <a:spcPct val="12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славит Христа: </a:t>
            </a:r>
          </a:p>
          <a:p>
            <a:pPr>
              <a:lnSpc>
                <a:spcPct val="12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6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8847</TotalTime>
  <Words>137</Words>
  <Application>Microsoft Macintosh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262</cp:revision>
  <dcterms:created xsi:type="dcterms:W3CDTF">2016-09-02T12:17:38Z</dcterms:created>
  <dcterms:modified xsi:type="dcterms:W3CDTF">2021-03-09T09:17:56Z</dcterms:modified>
</cp:coreProperties>
</file>