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51" r:id="rId3"/>
    <p:sldId id="1056" r:id="rId4"/>
    <p:sldId id="1057" r:id="rId5"/>
    <p:sldId id="1052" r:id="rId6"/>
    <p:sldId id="1058" r:id="rId7"/>
    <p:sldId id="1059" r:id="rId8"/>
    <p:sldId id="1053" r:id="rId9"/>
    <p:sldId id="1060" r:id="rId10"/>
    <p:sldId id="1061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1" d="100"/>
          <a:sy n="131" d="100"/>
        </p:scale>
        <p:origin x="-1168" y="-12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25.11.20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24117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1155467"/>
            <a:ext cx="7457810" cy="175124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66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Господь, </a:t>
            </a:r>
            <a:r>
              <a:rPr lang="ru-RU" sz="66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6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6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66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ждём, приди</a:t>
            </a:r>
            <a:endParaRPr lang="en-US" sz="66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мире этом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сё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Дивным 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бразом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Своим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мире этом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сё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устрой.</a:t>
            </a:r>
          </a:p>
        </p:txBody>
      </p:sp>
    </p:spTree>
    <p:extLst>
      <p:ext uri="{BB962C8B-B14F-4D97-AF65-F5344CB8AC3E}">
        <p14:creationId xmlns:p14="http://schemas.microsoft.com/office/powerpoint/2010/main" val="264610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еликий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мой,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Дивный свет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Любви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Твоей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Согревает сердце мне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несёт душе покой.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Господь,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ждём, приди,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нам с небес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корей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гряди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Дивным 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Образом Своим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9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мире этом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сё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Дивным 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бразом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Своим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мире этом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сё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устрой.</a:t>
            </a:r>
          </a:p>
        </p:txBody>
      </p:sp>
    </p:spTree>
    <p:extLst>
      <p:ext uri="{BB962C8B-B14F-4D97-AF65-F5344CB8AC3E}">
        <p14:creationId xmlns:p14="http://schemas.microsoft.com/office/powerpoint/2010/main" val="1469863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462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еликий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мой,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Верю я —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из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Воссияет свет любви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греховною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емлёй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57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Господь,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ждём, приди,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нам с небес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корей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гряди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Дивным 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Образом Своим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720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мире этом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сё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Дивным 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бразом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Своим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мире этом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сё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устрой.</a:t>
            </a:r>
          </a:p>
        </p:txBody>
      </p:sp>
    </p:spTree>
    <p:extLst>
      <p:ext uri="{BB962C8B-B14F-4D97-AF65-F5344CB8AC3E}">
        <p14:creationId xmlns:p14="http://schemas.microsoft.com/office/powerpoint/2010/main" val="2646106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Великий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мой,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по милости Твоей,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Прощены и навсегда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Будем в вечности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Тобой.</a:t>
            </a:r>
          </a:p>
        </p:txBody>
      </p:sp>
    </p:spTree>
    <p:extLst>
      <p:ext uri="{BB962C8B-B14F-4D97-AF65-F5344CB8AC3E}">
        <p14:creationId xmlns:p14="http://schemas.microsoft.com/office/powerpoint/2010/main" val="196027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Господь,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ждём, приди,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нам с небес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корей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гряди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Дивным 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Образом Своим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720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8446</TotalTime>
  <Words>111</Words>
  <Application>Microsoft Macintosh PowerPoint</Application>
  <PresentationFormat>On-screen Show (4:3)</PresentationFormat>
  <Paragraphs>68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241</cp:revision>
  <dcterms:created xsi:type="dcterms:W3CDTF">2016-09-02T12:17:38Z</dcterms:created>
  <dcterms:modified xsi:type="dcterms:W3CDTF">2020-11-25T12:54:46Z</dcterms:modified>
</cp:coreProperties>
</file>