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0" r:id="rId5"/>
    <p:sldId id="271" r:id="rId6"/>
    <p:sldId id="272" r:id="rId7"/>
    <p:sldId id="273"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60" autoAdjust="0"/>
  </p:normalViewPr>
  <p:slideViewPr>
    <p:cSldViewPr snapToGrid="0" snapToObjects="1">
      <p:cViewPr>
        <p:scale>
          <a:sx n="100" d="100"/>
          <a:sy n="100" d="100"/>
        </p:scale>
        <p:origin x="1512" y="256"/>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090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097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835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33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Чудные</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райские</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нивы</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559371" y="85803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lvl="0" algn="l" defTabSz="685800">
              <a:spcBef>
                <a:spcPts val="1350"/>
              </a:spcBef>
              <a:buClr>
                <a:srgbClr val="595959"/>
              </a:buClr>
            </a:pPr>
            <a:r>
              <a:rPr lang="ru-RU" sz="4000" b="1" dirty="0">
                <a:solidFill>
                  <a:schemeClr val="tx1"/>
                </a:solidFill>
                <a:latin typeface="Arial"/>
                <a:ea typeface="+mn-ea"/>
                <a:cs typeface="Arial"/>
              </a:rPr>
              <a:t>Чудные, райские нивы! </a:t>
            </a:r>
          </a:p>
          <a:p>
            <a:pPr lvl="0" algn="l" defTabSz="685800">
              <a:spcBef>
                <a:spcPts val="1350"/>
              </a:spcBef>
              <a:buClr>
                <a:srgbClr val="595959"/>
              </a:buClr>
            </a:pPr>
            <a:r>
              <a:rPr lang="ru-RU" sz="4000" b="1" dirty="0">
                <a:solidFill>
                  <a:schemeClr val="tx1"/>
                </a:solidFill>
                <a:latin typeface="Arial"/>
                <a:ea typeface="+mn-ea"/>
                <a:cs typeface="Arial"/>
              </a:rPr>
              <a:t>Мир, красоту, покой</a:t>
            </a:r>
          </a:p>
          <a:p>
            <a:pPr lvl="0" algn="l" defTabSz="685800">
              <a:spcBef>
                <a:spcPts val="1350"/>
              </a:spcBef>
              <a:buClr>
                <a:srgbClr val="595959"/>
              </a:buClr>
            </a:pPr>
            <a:r>
              <a:rPr lang="ru-RU" sz="4000" b="1" dirty="0">
                <a:solidFill>
                  <a:schemeClr val="tx1"/>
                </a:solidFill>
                <a:latin typeface="Arial"/>
                <a:ea typeface="+mn-ea"/>
                <a:cs typeface="Arial"/>
              </a:rPr>
              <a:t>Лейте в усталое сердце</a:t>
            </a:r>
          </a:p>
          <a:p>
            <a:pPr lvl="0" algn="l" defTabSz="685800">
              <a:spcBef>
                <a:spcPts val="1350"/>
              </a:spcBef>
              <a:buClr>
                <a:srgbClr val="595959"/>
              </a:buClr>
            </a:pPr>
            <a:r>
              <a:rPr lang="ru-RU" sz="4000" b="1" dirty="0">
                <a:solidFill>
                  <a:schemeClr val="tx1"/>
                </a:solidFill>
                <a:latin typeface="Arial"/>
                <a:ea typeface="+mn-ea"/>
                <a:cs typeface="Arial"/>
              </a:rPr>
              <a:t>Сладкой, живой волной!</a:t>
            </a:r>
          </a:p>
          <a:p>
            <a:pPr lvl="0"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Чудные, райские нивы,</a:t>
            </a:r>
          </a:p>
          <a:p>
            <a:pPr algn="l" defTabSz="685800">
              <a:spcBef>
                <a:spcPts val="1350"/>
              </a:spcBef>
              <a:buClr>
                <a:srgbClr val="595959"/>
              </a:buClr>
            </a:pPr>
            <a:r>
              <a:rPr lang="ru-RU" sz="3700" b="1" dirty="0">
                <a:solidFill>
                  <a:schemeClr val="tx1"/>
                </a:solidFill>
                <a:latin typeface="Arial"/>
                <a:cs typeface="Arial"/>
              </a:rPr>
              <a:t>Дом лучезарный мой!</a:t>
            </a:r>
          </a:p>
          <a:p>
            <a:pPr algn="l" defTabSz="685800">
              <a:spcBef>
                <a:spcPts val="1350"/>
              </a:spcBef>
              <a:buClr>
                <a:srgbClr val="595959"/>
              </a:buClr>
            </a:pPr>
            <a:r>
              <a:rPr lang="ru-RU" sz="3700" b="1" dirty="0">
                <a:solidFill>
                  <a:schemeClr val="tx1"/>
                </a:solidFill>
                <a:latin typeface="Arial"/>
                <a:cs typeface="Arial"/>
              </a:rPr>
              <a:t>Как часто средь бурь этой 								жизни</a:t>
            </a:r>
          </a:p>
          <a:p>
            <a:pPr algn="l" defTabSz="685800">
              <a:spcBef>
                <a:spcPts val="1350"/>
              </a:spcBef>
              <a:buClr>
                <a:srgbClr val="595959"/>
              </a:buClr>
            </a:pPr>
            <a:r>
              <a:rPr lang="ru-RU" sz="3700" b="1" dirty="0">
                <a:solidFill>
                  <a:schemeClr val="tx1"/>
                </a:solidFill>
                <a:latin typeface="Arial"/>
                <a:cs typeface="Arial"/>
              </a:rPr>
              <a:t>Мне снится святой покой!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673671" y="84533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Там непрестанно сияет</a:t>
            </a:r>
          </a:p>
          <a:p>
            <a:pPr algn="l" defTabSz="685800">
              <a:spcBef>
                <a:spcPts val="1350"/>
              </a:spcBef>
              <a:buClr>
                <a:srgbClr val="595959"/>
              </a:buClr>
            </a:pPr>
            <a:r>
              <a:rPr lang="ru-RU" sz="4000" b="1" dirty="0">
                <a:solidFill>
                  <a:schemeClr val="tx1"/>
                </a:solidFill>
                <a:latin typeface="Arial"/>
                <a:ea typeface="+mn-ea"/>
                <a:cs typeface="Arial"/>
              </a:rPr>
              <a:t>Радостный райский день.</a:t>
            </a:r>
          </a:p>
          <a:p>
            <a:pPr algn="l" defTabSz="685800">
              <a:spcBef>
                <a:spcPts val="1350"/>
              </a:spcBef>
              <a:buClr>
                <a:srgbClr val="595959"/>
              </a:buClr>
            </a:pPr>
            <a:r>
              <a:rPr lang="ru-RU" sz="4000" b="1" dirty="0">
                <a:solidFill>
                  <a:schemeClr val="tx1"/>
                </a:solidFill>
                <a:latin typeface="Arial"/>
                <a:ea typeface="+mn-ea"/>
                <a:cs typeface="Arial"/>
              </a:rPr>
              <a:t>Ангелов хор воспевает</a:t>
            </a:r>
          </a:p>
          <a:p>
            <a:pPr algn="l" defTabSz="685800">
              <a:spcBef>
                <a:spcPts val="1350"/>
              </a:spcBef>
              <a:buClr>
                <a:srgbClr val="595959"/>
              </a:buClr>
            </a:pPr>
            <a:r>
              <a:rPr lang="ru-RU" sz="4000" b="1" dirty="0">
                <a:solidFill>
                  <a:schemeClr val="tx1"/>
                </a:solidFill>
                <a:latin typeface="Arial"/>
                <a:ea typeface="+mn-ea"/>
                <a:cs typeface="Arial"/>
              </a:rPr>
              <a:t>Богу и ночь, и день.</a:t>
            </a: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2051945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Чудные, райские нивы,</a:t>
            </a:r>
          </a:p>
          <a:p>
            <a:pPr algn="l" defTabSz="685800">
              <a:spcBef>
                <a:spcPts val="1350"/>
              </a:spcBef>
              <a:buClr>
                <a:srgbClr val="595959"/>
              </a:buClr>
            </a:pPr>
            <a:r>
              <a:rPr lang="ru-RU" sz="3700" b="1" dirty="0">
                <a:solidFill>
                  <a:schemeClr val="tx1"/>
                </a:solidFill>
                <a:latin typeface="Arial"/>
                <a:cs typeface="Arial"/>
              </a:rPr>
              <a:t>Дом лучезарный мой!</a:t>
            </a:r>
          </a:p>
          <a:p>
            <a:pPr algn="l" defTabSz="685800">
              <a:spcBef>
                <a:spcPts val="1350"/>
              </a:spcBef>
              <a:buClr>
                <a:srgbClr val="595959"/>
              </a:buClr>
            </a:pPr>
            <a:r>
              <a:rPr lang="ru-RU" sz="3700" b="1" dirty="0">
                <a:solidFill>
                  <a:schemeClr val="tx1"/>
                </a:solidFill>
                <a:latin typeface="Arial"/>
                <a:cs typeface="Arial"/>
              </a:rPr>
              <a:t>Как часто средь бурь этой 								жизни</a:t>
            </a:r>
          </a:p>
          <a:p>
            <a:pPr algn="l" defTabSz="685800">
              <a:spcBef>
                <a:spcPts val="1350"/>
              </a:spcBef>
              <a:buClr>
                <a:srgbClr val="595959"/>
              </a:buClr>
            </a:pPr>
            <a:r>
              <a:rPr lang="ru-RU" sz="3700" b="1" dirty="0">
                <a:solidFill>
                  <a:schemeClr val="tx1"/>
                </a:solidFill>
                <a:latin typeface="Arial"/>
                <a:cs typeface="Arial"/>
              </a:rPr>
              <a:t>Мне снится святой покой!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53120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559371" y="85803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Там мой Господь обитает, </a:t>
            </a:r>
          </a:p>
          <a:p>
            <a:pPr algn="l" defTabSz="685800">
              <a:spcBef>
                <a:spcPts val="1350"/>
              </a:spcBef>
              <a:buClr>
                <a:srgbClr val="595959"/>
              </a:buClr>
            </a:pPr>
            <a:r>
              <a:rPr lang="ru-RU" sz="4000" b="1" dirty="0">
                <a:solidFill>
                  <a:schemeClr val="tx1"/>
                </a:solidFill>
                <a:latin typeface="Arial"/>
                <a:ea typeface="+mn-ea"/>
                <a:cs typeface="Arial"/>
              </a:rPr>
              <a:t>Там наш небесный дом;</a:t>
            </a:r>
          </a:p>
          <a:p>
            <a:pPr algn="l" defTabSz="685800">
              <a:spcBef>
                <a:spcPts val="1350"/>
              </a:spcBef>
              <a:buClr>
                <a:srgbClr val="595959"/>
              </a:buClr>
            </a:pPr>
            <a:r>
              <a:rPr lang="ru-RU" sz="4000" b="1" dirty="0">
                <a:solidFill>
                  <a:schemeClr val="tx1"/>
                </a:solidFill>
                <a:latin typeface="Arial"/>
                <a:ea typeface="+mn-ea"/>
                <a:cs typeface="Arial"/>
              </a:rPr>
              <a:t>Там перед Ним на Сионе</a:t>
            </a:r>
          </a:p>
          <a:p>
            <a:pPr algn="l" defTabSz="685800">
              <a:spcBef>
                <a:spcPts val="1350"/>
              </a:spcBef>
              <a:buClr>
                <a:srgbClr val="595959"/>
              </a:buClr>
            </a:pPr>
            <a:r>
              <a:rPr lang="ru-RU" sz="4000" b="1" dirty="0">
                <a:solidFill>
                  <a:schemeClr val="tx1"/>
                </a:solidFill>
                <a:latin typeface="Arial"/>
                <a:ea typeface="+mn-ea"/>
                <a:cs typeface="Arial"/>
              </a:rPr>
              <a:t>Новую песнь споем.</a:t>
            </a: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9900694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480774"/>
            <a:ext cx="6965879" cy="41996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400" b="1" dirty="0">
                <a:solidFill>
                  <a:schemeClr val="tx1"/>
                </a:solidFill>
                <a:latin typeface="Arial"/>
                <a:ea typeface="+mn-ea"/>
                <a:cs typeface="Arial"/>
              </a:rPr>
              <a:t>Припев: </a:t>
            </a:r>
          </a:p>
          <a:p>
            <a:pPr algn="l" defTabSz="685800">
              <a:spcBef>
                <a:spcPts val="1350"/>
              </a:spcBef>
              <a:buClr>
                <a:srgbClr val="595959"/>
              </a:buClr>
            </a:pPr>
            <a:r>
              <a:rPr lang="ru-RU" sz="3700" b="1" dirty="0">
                <a:solidFill>
                  <a:schemeClr val="tx1"/>
                </a:solidFill>
                <a:latin typeface="Arial"/>
                <a:cs typeface="Arial"/>
              </a:rPr>
              <a:t>Чудные, райские нивы,</a:t>
            </a:r>
          </a:p>
          <a:p>
            <a:pPr algn="l" defTabSz="685800">
              <a:spcBef>
                <a:spcPts val="1350"/>
              </a:spcBef>
              <a:buClr>
                <a:srgbClr val="595959"/>
              </a:buClr>
            </a:pPr>
            <a:r>
              <a:rPr lang="ru-RU" sz="3700" b="1" dirty="0">
                <a:solidFill>
                  <a:schemeClr val="tx1"/>
                </a:solidFill>
                <a:latin typeface="Arial"/>
                <a:cs typeface="Arial"/>
              </a:rPr>
              <a:t>Дом лучезарный мой!</a:t>
            </a:r>
          </a:p>
          <a:p>
            <a:pPr algn="l" defTabSz="685800">
              <a:spcBef>
                <a:spcPts val="1350"/>
              </a:spcBef>
              <a:buClr>
                <a:srgbClr val="595959"/>
              </a:buClr>
            </a:pPr>
            <a:r>
              <a:rPr lang="ru-RU" sz="3700" b="1" dirty="0">
                <a:solidFill>
                  <a:schemeClr val="tx1"/>
                </a:solidFill>
                <a:latin typeface="Arial"/>
                <a:cs typeface="Arial"/>
              </a:rPr>
              <a:t>Как часто средь бурь этой 								жизни</a:t>
            </a:r>
          </a:p>
          <a:p>
            <a:pPr algn="l" defTabSz="685800">
              <a:spcBef>
                <a:spcPts val="1350"/>
              </a:spcBef>
              <a:buClr>
                <a:srgbClr val="595959"/>
              </a:buClr>
            </a:pPr>
            <a:r>
              <a:rPr lang="ru-RU" sz="3700" b="1" dirty="0">
                <a:solidFill>
                  <a:schemeClr val="tx1"/>
                </a:solidFill>
                <a:latin typeface="Arial"/>
                <a:cs typeface="Arial"/>
              </a:rPr>
              <a:t>Мне снится святой покой!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13883805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1008</TotalTime>
  <Words>149</Words>
  <Application>Microsoft Macintosh PowerPoint</Application>
  <PresentationFormat>Экран (16:9)</PresentationFormat>
  <Paragraphs>28</Paragraphs>
  <Slides>7</Slides>
  <Notes>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vt:i4>
      </vt:variant>
    </vt:vector>
  </HeadingPairs>
  <TitlesOfParts>
    <vt:vector size="17"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Microsoft Office User</cp:lastModifiedBy>
  <cp:revision>78</cp:revision>
  <dcterms:modified xsi:type="dcterms:W3CDTF">2020-10-22T10:10:29Z</dcterms:modified>
</cp:coreProperties>
</file>