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0" r:id="rId4"/>
    <p:sldId id="271" r:id="rId5"/>
    <p:sldId id="272" r:id="rId6"/>
    <p:sldId id="273" r:id="rId7"/>
    <p:sldId id="274"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29" d="100"/>
          <a:sy n="129" d="100"/>
        </p:scale>
        <p:origin x="-1368"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i="1"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941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52328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36279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07248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14219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68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47857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Бог</a:t>
            </a:r>
          </a:p>
          <a:p>
            <a:pPr marL="0" indent="0" algn="r">
              <a:lnSpc>
                <a:spcPct val="7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и Творец наш</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777794" y="363039"/>
            <a:ext cx="762041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Бог и Творец наш</a:t>
            </a:r>
          </a:p>
          <a:p>
            <a:pPr algn="l" defTabSz="685800">
              <a:spcBef>
                <a:spcPts val="1350"/>
              </a:spcBef>
              <a:buClr>
                <a:srgbClr val="595959"/>
              </a:buClr>
            </a:pPr>
            <a:r>
              <a:rPr lang="ru-RU" b="1" dirty="0">
                <a:solidFill>
                  <a:schemeClr val="tx1"/>
                </a:solidFill>
                <a:latin typeface="Arial"/>
                <a:ea typeface="+mn-ea"/>
                <a:cs typeface="Arial"/>
              </a:rPr>
              <a:t>Праведно судит.</a:t>
            </a:r>
          </a:p>
          <a:p>
            <a:pPr algn="l" defTabSz="685800">
              <a:spcBef>
                <a:spcPts val="1350"/>
              </a:spcBef>
              <a:buClr>
                <a:srgbClr val="595959"/>
              </a:buClr>
            </a:pPr>
            <a:r>
              <a:rPr lang="ru-RU" b="1" dirty="0">
                <a:solidFill>
                  <a:schemeClr val="tx1"/>
                </a:solidFill>
                <a:latin typeface="Arial"/>
                <a:ea typeface="+mn-ea"/>
                <a:cs typeface="Arial"/>
              </a:rPr>
              <a:t>Но, как Отец наш,</a:t>
            </a:r>
          </a:p>
          <a:p>
            <a:pPr algn="l" defTabSz="685800">
              <a:spcBef>
                <a:spcPts val="1350"/>
              </a:spcBef>
              <a:buClr>
                <a:srgbClr val="595959"/>
              </a:buClr>
            </a:pPr>
            <a:r>
              <a:rPr lang="ru-RU" b="1" dirty="0">
                <a:solidFill>
                  <a:schemeClr val="tx1"/>
                </a:solidFill>
                <a:latin typeface="Arial"/>
                <a:ea typeface="+mn-ea"/>
                <a:cs typeface="Arial"/>
              </a:rPr>
              <a:t>Миловать любит.</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230686" y="451635"/>
            <a:ext cx="605677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Грех Он прощает,</a:t>
            </a:r>
          </a:p>
          <a:p>
            <a:pPr algn="l" defTabSz="685800">
              <a:spcBef>
                <a:spcPts val="1350"/>
              </a:spcBef>
              <a:buClr>
                <a:srgbClr val="595959"/>
              </a:buClr>
            </a:pPr>
            <a:r>
              <a:rPr lang="ru-RU" b="1" dirty="0">
                <a:solidFill>
                  <a:schemeClr val="tx1"/>
                </a:solidFill>
                <a:latin typeface="Arial"/>
                <a:ea typeface="+mn-ea"/>
                <a:cs typeface="Arial"/>
              </a:rPr>
              <a:t>Кто нас осудит?</a:t>
            </a:r>
          </a:p>
          <a:p>
            <a:pPr algn="l" defTabSz="685800">
              <a:spcBef>
                <a:spcPts val="1350"/>
              </a:spcBef>
              <a:buClr>
                <a:srgbClr val="595959"/>
              </a:buClr>
            </a:pPr>
            <a:r>
              <a:rPr lang="ru-RU" b="1" dirty="0">
                <a:solidFill>
                  <a:schemeClr val="tx1"/>
                </a:solidFill>
                <a:latin typeface="Arial"/>
                <a:ea typeface="+mn-ea"/>
                <a:cs typeface="Arial"/>
              </a:rPr>
              <a:t>Он оправдает.</a:t>
            </a:r>
          </a:p>
        </p:txBody>
      </p:sp>
    </p:spTree>
    <p:extLst>
      <p:ext uri="{BB962C8B-B14F-4D97-AF65-F5344CB8AC3E}">
        <p14:creationId xmlns:p14="http://schemas.microsoft.com/office/powerpoint/2010/main" val="2240659150"/>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935322" y="382727"/>
            <a:ext cx="7649946"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Церковь Христова,</a:t>
            </a:r>
          </a:p>
          <a:p>
            <a:pPr algn="l" defTabSz="685800">
              <a:spcBef>
                <a:spcPts val="1350"/>
              </a:spcBef>
              <a:buClr>
                <a:srgbClr val="595959"/>
              </a:buClr>
            </a:pPr>
            <a:r>
              <a:rPr lang="ru-RU" b="1" dirty="0">
                <a:solidFill>
                  <a:schemeClr val="tx1"/>
                </a:solidFill>
                <a:latin typeface="Arial"/>
                <a:ea typeface="+mn-ea"/>
                <a:cs typeface="Arial"/>
              </a:rPr>
              <a:t>Свет твой восходит!</a:t>
            </a:r>
          </a:p>
          <a:p>
            <a:pPr algn="l" defTabSz="685800">
              <a:spcBef>
                <a:spcPts val="1350"/>
              </a:spcBef>
              <a:buClr>
                <a:srgbClr val="595959"/>
              </a:buClr>
            </a:pPr>
            <a:r>
              <a:rPr lang="ru-RU" b="1" dirty="0">
                <a:solidFill>
                  <a:schemeClr val="tx1"/>
                </a:solidFill>
                <a:latin typeface="Arial"/>
                <a:ea typeface="+mn-ea"/>
                <a:cs typeface="Arial"/>
              </a:rPr>
              <a:t>Истины Слово</a:t>
            </a:r>
          </a:p>
          <a:p>
            <a:pPr algn="l" defTabSz="685800">
              <a:spcBef>
                <a:spcPts val="1350"/>
              </a:spcBef>
              <a:buClr>
                <a:srgbClr val="595959"/>
              </a:buClr>
            </a:pPr>
            <a:r>
              <a:rPr lang="ru-RU" b="1" dirty="0">
                <a:solidFill>
                  <a:schemeClr val="tx1"/>
                </a:solidFill>
                <a:latin typeface="Arial"/>
                <a:ea typeface="+mn-ea"/>
                <a:cs typeface="Arial"/>
              </a:rPr>
              <a:t>К Богу приводит.</a:t>
            </a:r>
          </a:p>
        </p:txBody>
      </p:sp>
    </p:spTree>
    <p:extLst>
      <p:ext uri="{BB962C8B-B14F-4D97-AF65-F5344CB8AC3E}">
        <p14:creationId xmlns:p14="http://schemas.microsoft.com/office/powerpoint/2010/main" val="1926290742"/>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043622" y="451635"/>
            <a:ext cx="755149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Милость Христова</a:t>
            </a:r>
            <a:endParaRPr lang="en-US" b="1" dirty="0">
              <a:solidFill>
                <a:schemeClr val="tx1"/>
              </a:solidFill>
              <a:latin typeface="Arial"/>
              <a:ea typeface="+mn-ea"/>
              <a:cs typeface="Arial"/>
            </a:endParaRPr>
          </a:p>
          <a:p>
            <a:pPr algn="l" defTabSz="685800">
              <a:spcBef>
                <a:spcPts val="1350"/>
              </a:spcBef>
              <a:buClr>
                <a:srgbClr val="595959"/>
              </a:buClr>
            </a:pPr>
            <a:r>
              <a:rPr lang="ru-RU" b="1" dirty="0">
                <a:solidFill>
                  <a:schemeClr val="tx1"/>
                </a:solidFill>
                <a:latin typeface="Arial"/>
                <a:ea typeface="+mn-ea"/>
                <a:cs typeface="Arial"/>
              </a:rPr>
              <a:t>Небо низводит —</a:t>
            </a:r>
          </a:p>
          <a:p>
            <a:pPr algn="l" defTabSz="685800">
              <a:spcBef>
                <a:spcPts val="1350"/>
              </a:spcBef>
              <a:buClr>
                <a:srgbClr val="595959"/>
              </a:buClr>
            </a:pPr>
            <a:r>
              <a:rPr lang="ru-RU" b="1" dirty="0">
                <a:solidFill>
                  <a:schemeClr val="tx1"/>
                </a:solidFill>
                <a:latin typeface="Arial"/>
                <a:ea typeface="+mn-ea"/>
                <a:cs typeface="Arial"/>
              </a:rPr>
              <a:t>Ждёт там свобода.</a:t>
            </a:r>
          </a:p>
        </p:txBody>
      </p:sp>
    </p:spTree>
    <p:extLst>
      <p:ext uri="{BB962C8B-B14F-4D97-AF65-F5344CB8AC3E}">
        <p14:creationId xmlns:p14="http://schemas.microsoft.com/office/powerpoint/2010/main" val="4004406119"/>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945166" y="343351"/>
            <a:ext cx="7423501"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Тьмой непроглядной</a:t>
            </a:r>
          </a:p>
          <a:p>
            <a:pPr algn="l" defTabSz="685800">
              <a:spcBef>
                <a:spcPts val="1350"/>
              </a:spcBef>
              <a:buClr>
                <a:srgbClr val="595959"/>
              </a:buClr>
            </a:pPr>
            <a:r>
              <a:rPr lang="ru-RU" b="1" dirty="0">
                <a:solidFill>
                  <a:schemeClr val="tx1"/>
                </a:solidFill>
                <a:latin typeface="Arial"/>
                <a:ea typeface="+mn-ea"/>
                <a:cs typeface="Arial"/>
              </a:rPr>
              <a:t>Мир наш окутан.</a:t>
            </a:r>
          </a:p>
          <a:p>
            <a:pPr algn="l" defTabSz="685800">
              <a:spcBef>
                <a:spcPts val="1350"/>
              </a:spcBef>
              <a:buClr>
                <a:srgbClr val="595959"/>
              </a:buClr>
            </a:pPr>
            <a:r>
              <a:rPr lang="ru-RU" b="1" dirty="0">
                <a:solidFill>
                  <a:schemeClr val="tx1"/>
                </a:solidFill>
                <a:latin typeface="Arial"/>
                <a:ea typeface="+mn-ea"/>
                <a:cs typeface="Arial"/>
              </a:rPr>
              <a:t>С вестью отрадной</a:t>
            </a:r>
          </a:p>
          <a:p>
            <a:pPr algn="l" defTabSz="685800">
              <a:spcBef>
                <a:spcPts val="1350"/>
              </a:spcBef>
              <a:buClr>
                <a:srgbClr val="595959"/>
              </a:buClr>
            </a:pPr>
            <a:r>
              <a:rPr lang="ru-RU" b="1" dirty="0">
                <a:solidFill>
                  <a:schemeClr val="tx1"/>
                </a:solidFill>
                <a:latin typeface="Arial"/>
                <a:ea typeface="+mn-ea"/>
                <a:cs typeface="Arial"/>
              </a:rPr>
              <a:t>В мир идём к людям.</a:t>
            </a:r>
          </a:p>
        </p:txBody>
      </p:sp>
    </p:spTree>
    <p:extLst>
      <p:ext uri="{BB962C8B-B14F-4D97-AF65-F5344CB8AC3E}">
        <p14:creationId xmlns:p14="http://schemas.microsoft.com/office/powerpoint/2010/main" val="4110738854"/>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083004" y="451635"/>
            <a:ext cx="748257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6000" b="1" dirty="0">
                <a:solidFill>
                  <a:schemeClr val="tx1"/>
                </a:solidFill>
                <a:latin typeface="Arial"/>
                <a:ea typeface="+mn-ea"/>
                <a:cs typeface="Arial"/>
              </a:rPr>
              <a:t>Слава и радость</a:t>
            </a:r>
          </a:p>
          <a:p>
            <a:pPr algn="l" defTabSz="685800">
              <a:spcBef>
                <a:spcPts val="1350"/>
              </a:spcBef>
              <a:buClr>
                <a:srgbClr val="595959"/>
              </a:buClr>
            </a:pPr>
            <a:r>
              <a:rPr lang="ru-RU" sz="6000" b="1" dirty="0">
                <a:solidFill>
                  <a:schemeClr val="tx1"/>
                </a:solidFill>
                <a:latin typeface="Arial"/>
                <a:ea typeface="+mn-ea"/>
                <a:cs typeface="Arial"/>
              </a:rPr>
              <a:t>Будут наградой —</a:t>
            </a:r>
          </a:p>
          <a:p>
            <a:pPr algn="l" defTabSz="685800">
              <a:spcBef>
                <a:spcPts val="1350"/>
              </a:spcBef>
              <a:buClr>
                <a:srgbClr val="595959"/>
              </a:buClr>
            </a:pPr>
            <a:r>
              <a:rPr lang="ru-RU" sz="6000" b="1" dirty="0">
                <a:solidFill>
                  <a:schemeClr val="tx1"/>
                </a:solidFill>
                <a:latin typeface="Arial"/>
                <a:ea typeface="+mn-ea"/>
                <a:cs typeface="Arial"/>
              </a:rPr>
              <a:t>Светлая вечность!</a:t>
            </a:r>
          </a:p>
        </p:txBody>
      </p:sp>
    </p:spTree>
    <p:extLst>
      <p:ext uri="{BB962C8B-B14F-4D97-AF65-F5344CB8AC3E}">
        <p14:creationId xmlns:p14="http://schemas.microsoft.com/office/powerpoint/2010/main" val="2053152959"/>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1007</TotalTime>
  <Words>77</Words>
  <Application>Microsoft Macintosh PowerPoint</Application>
  <PresentationFormat>On-screen Show (16:9)</PresentationFormat>
  <Paragraphs>23</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91</cp:revision>
  <dcterms:modified xsi:type="dcterms:W3CDTF">2020-11-25T11:25:09Z</dcterms:modified>
</cp:coreProperties>
</file>