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8517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</a:t>
            </a:r>
          </a:p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Творец наш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Творец наш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Праведно судит.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Но, как Отец наш,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Миловать любит.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 Он прощает,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нас осудит?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оправдает.</a:t>
            </a:r>
          </a:p>
        </p:txBody>
      </p:sp>
    </p:spTree>
    <p:extLst>
      <p:ext uri="{BB962C8B-B14F-4D97-AF65-F5344CB8AC3E}">
        <p14:creationId xmlns:p14="http://schemas.microsoft.com/office/powerpoint/2010/main" val="254531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Христова,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твой восходит!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Истины Слово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Богу приводит.</a:t>
            </a:r>
          </a:p>
        </p:txBody>
      </p:sp>
    </p:spTree>
    <p:extLst>
      <p:ext uri="{BB962C8B-B14F-4D97-AF65-F5344CB8AC3E}">
        <p14:creationId xmlns:p14="http://schemas.microsoft.com/office/powerpoint/2010/main" val="4969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Христова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 низводит —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там свобода.</a:t>
            </a:r>
          </a:p>
        </p:txBody>
      </p:sp>
    </p:spTree>
    <p:extLst>
      <p:ext uri="{BB962C8B-B14F-4D97-AF65-F5344CB8AC3E}">
        <p14:creationId xmlns:p14="http://schemas.microsoft.com/office/powerpoint/2010/main" val="271982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Тьмой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непроглядной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наш окутан.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вестью отрадной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идём к людям.</a:t>
            </a:r>
          </a:p>
        </p:txBody>
      </p:sp>
    </p:spTree>
    <p:extLst>
      <p:ext uri="{BB962C8B-B14F-4D97-AF65-F5344CB8AC3E}">
        <p14:creationId xmlns:p14="http://schemas.microsoft.com/office/powerpoint/2010/main" val="366544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Слава и радость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наградой —</a:t>
            </a: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Светлая вечность!</a:t>
            </a:r>
          </a:p>
        </p:txBody>
      </p:sp>
    </p:spTree>
    <p:extLst>
      <p:ext uri="{BB962C8B-B14F-4D97-AF65-F5344CB8AC3E}">
        <p14:creationId xmlns:p14="http://schemas.microsoft.com/office/powerpoint/2010/main" val="485968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8430</TotalTime>
  <Words>71</Words>
  <Application>Microsoft Macintosh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2020-11-25T12:10:32Z</dcterms:modified>
</cp:coreProperties>
</file>