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52" r:id="rId5"/>
    <p:sldId id="1061" r:id="rId6"/>
    <p:sldId id="1054" r:id="rId7"/>
    <p:sldId id="1062" r:id="rId8"/>
    <p:sldId id="1056" r:id="rId9"/>
    <p:sldId id="1063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277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155467"/>
            <a:ext cx="6490683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Внемли, вот весть Господь даёт</a:t>
            </a:r>
            <a:endParaRPr lang="en-US" sz="54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Внемли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вот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весть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даёт,</a:t>
            </a: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скоро Он придёт.</a:t>
            </a: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грозный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суда</a:t>
            </a: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Настанет всем тогда.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тот день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тот день)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тот день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тот день)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Божьего суда,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 Он всё и навсегда.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скажешь ты тогда?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раведно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судить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всех вознаградит,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Припомнит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твои дела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грозного суда.</a:t>
            </a:r>
          </a:p>
        </p:txBody>
      </p:sp>
    </p:spTree>
    <p:extLst>
      <p:ext uri="{BB962C8B-B14F-4D97-AF65-F5344CB8AC3E}">
        <p14:creationId xmlns:p14="http://schemas.microsoft.com/office/powerpoint/2010/main" val="418303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тот день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тот день)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тот день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тот день)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Божьего суда,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 Он всё и навсегда.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скажешь ты тогда?</a:t>
            </a:r>
          </a:p>
        </p:txBody>
      </p:sp>
    </p:spTree>
    <p:extLst>
      <p:ext uri="{BB962C8B-B14F-4D97-AF65-F5344CB8AC3E}">
        <p14:creationId xmlns:p14="http://schemas.microsoft.com/office/powerpoint/2010/main" val="110739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оправданья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ольше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там свят и строг.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ты дашь тогда ответ,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 жизнь полна грехов?</a:t>
            </a:r>
          </a:p>
        </p:txBody>
      </p:sp>
    </p:spTree>
    <p:extLst>
      <p:ext uri="{BB962C8B-B14F-4D97-AF65-F5344CB8AC3E}">
        <p14:creationId xmlns:p14="http://schemas.microsoft.com/office/powerpoint/2010/main" val="196851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тот день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тот день)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тот день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тот день)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Божьего суда,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 Он всё и навсегда.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скажешь ты тогда?</a:t>
            </a:r>
          </a:p>
        </p:txBody>
      </p:sp>
    </p:spTree>
    <p:extLst>
      <p:ext uri="{BB962C8B-B14F-4D97-AF65-F5344CB8AC3E}">
        <p14:creationId xmlns:p14="http://schemas.microsoft.com/office/powerpoint/2010/main" val="49576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Внемли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мой друг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весть даёт,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Себе Он всех зовёт.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кто Его путём идёт,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суд тот не придёт!</a:t>
            </a:r>
          </a:p>
        </p:txBody>
      </p:sp>
    </p:spTree>
    <p:extLst>
      <p:ext uri="{BB962C8B-B14F-4D97-AF65-F5344CB8AC3E}">
        <p14:creationId xmlns:p14="http://schemas.microsoft.com/office/powerpoint/2010/main" val="265673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тот день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тот день)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тот день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тот день)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Божьего суда,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 Он всё и навсегда.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скажешь ты тогда?</a:t>
            </a:r>
          </a:p>
        </p:txBody>
      </p:sp>
    </p:spTree>
    <p:extLst>
      <p:ext uri="{BB962C8B-B14F-4D97-AF65-F5344CB8AC3E}">
        <p14:creationId xmlns:p14="http://schemas.microsoft.com/office/powerpoint/2010/main" val="3303055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8439</TotalTime>
  <Words>237</Words>
  <Application>Microsoft Macintosh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245</cp:revision>
  <dcterms:created xsi:type="dcterms:W3CDTF">2016-09-02T12:17:38Z</dcterms:created>
  <dcterms:modified xsi:type="dcterms:W3CDTF">2020-11-25T12:11:24Z</dcterms:modified>
</cp:coreProperties>
</file>