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1"/>
  </p:notesMasterIdLst>
  <p:sldIdLst>
    <p:sldId id="265" r:id="rId2"/>
    <p:sldId id="278" r:id="rId3"/>
    <p:sldId id="310" r:id="rId4"/>
    <p:sldId id="311" r:id="rId5"/>
    <p:sldId id="312" r:id="rId6"/>
    <p:sldId id="313" r:id="rId7"/>
    <p:sldId id="314" r:id="rId8"/>
    <p:sldId id="315" r:id="rId9"/>
    <p:sldId id="316" r:id="rId10"/>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xmlns="">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882"/>
    <p:restoredTop sz="95407" autoAdjust="0"/>
  </p:normalViewPr>
  <p:slideViewPr>
    <p:cSldViewPr snapToGrid="0" snapToObjects="1">
      <p:cViewPr varScale="1">
        <p:scale>
          <a:sx n="179" d="100"/>
          <a:sy n="179" d="100"/>
        </p:scale>
        <p:origin x="-264" y="-96"/>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notesMaster" Target="notesMasters/notesMaster1.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9732647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6525004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917698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9138110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5822408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338806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7566251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5774209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pn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image" Target="../media/image15.jpeg"/><Relationship Id="rId4" Type="http://schemas.openxmlformats.org/officeDocument/2006/relationships/image" Target="../media/image9.pn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15.jpeg"/><Relationship Id="rId4" Type="http://schemas.openxmlformats.org/officeDocument/2006/relationships/image" Target="../media/image9.pn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15.jpeg"/><Relationship Id="rId4" Type="http://schemas.openxmlformats.org/officeDocument/2006/relationships/image" Target="../media/image9.pn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15.jpeg"/><Relationship Id="rId4" Type="http://schemas.openxmlformats.org/officeDocument/2006/relationships/image" Target="../media/image9.pn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15.jpeg"/><Relationship Id="rId4" Type="http://schemas.openxmlformats.org/officeDocument/2006/relationships/image" Target="../media/image9.pn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15.jpeg"/><Relationship Id="rId4" Type="http://schemas.openxmlformats.org/officeDocument/2006/relationships/image" Target="../media/image9.pn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image" Target="../media/image15.jpeg"/><Relationship Id="rId4" Type="http://schemas.openxmlformats.org/officeDocument/2006/relationships/image" Target="../media/image9.png"/><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image" Target="../media/image15.jpeg"/><Relationship Id="rId4" Type="http://schemas.openxmlformats.org/officeDocument/2006/relationships/image" Target="../media/image9.png"/><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7482"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3224"/>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xmlns="" id="{E4438512-FB30-8240-9BEE-8A05FE64B54F}"/>
              </a:ext>
            </a:extLst>
          </p:cNvPr>
          <p:cNvSpPr txBox="1">
            <a:spLocks/>
          </p:cNvSpPr>
          <p:nvPr/>
        </p:nvSpPr>
        <p:spPr>
          <a:xfrm>
            <a:off x="1225825" y="376819"/>
            <a:ext cx="6502282"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ts val="6500"/>
              </a:lnSpc>
              <a:buNone/>
              <a:defRPr sz="11100" b="1" i="0">
                <a:solidFill>
                  <a:srgbClr val="FEBF2E"/>
                </a:solidFill>
                <a:latin typeface="Calibri"/>
                <a:ea typeface="Calibri"/>
                <a:cs typeface="Calibri"/>
                <a:sym typeface="Calibri"/>
              </a:defRPr>
            </a:pPr>
            <a:r>
              <a:rPr lang="bg-BG" sz="6000" dirty="0">
                <a:solidFill>
                  <a:schemeClr val="tx1">
                    <a:lumMod val="95000"/>
                    <a:lumOff val="5000"/>
                  </a:schemeClr>
                </a:solidFill>
                <a:latin typeface="Arial" panose="020B0604020202020204" pitchFamily="34" charset="0"/>
                <a:ea typeface="Calibri"/>
                <a:cs typeface="Arial" panose="020B0604020202020204" pitchFamily="34" charset="0"/>
                <a:sym typeface="Calibri"/>
              </a:rPr>
              <a:t>Надежды свет</a:t>
            </a:r>
            <a:endParaRPr lang="bg-BG" sz="6000" b="1" dirty="0">
              <a:solidFill>
                <a:schemeClr val="tx1">
                  <a:lumMod val="95000"/>
                  <a:lumOff val="5000"/>
                </a:schemeClr>
              </a:solidFill>
              <a:latin typeface="Arial" panose="020B0604020202020204" pitchFamily="34" charset="0"/>
              <a:ea typeface="Calibri"/>
              <a:cs typeface="Arial" panose="020B0604020202020204" pitchFamily="34" charset="0"/>
              <a:sym typeface="Calibri"/>
            </a:endParaRP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1" descr="слайд 3.jpg">
            <a:extLst>
              <a:ext uri="{FF2B5EF4-FFF2-40B4-BE49-F238E27FC236}">
                <a16:creationId xmlns:a16="http://schemas.microsoft.com/office/drawing/2014/main" xmlns="" id="{FBC5140E-368A-4826-B7F4-DBB445064253}"/>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790" b="5985"/>
          <a:stretch/>
        </p:blipFill>
        <p:spPr>
          <a:xfrm>
            <a:off x="0" y="227036"/>
            <a:ext cx="9144000" cy="4916464"/>
          </a:xfrm>
          <a:prstGeom prst="rect">
            <a:avLst/>
          </a:prstGeom>
        </p:spPr>
      </p:pic>
      <p:pic>
        <p:nvPicPr>
          <p:cNvPr id="166" name="Image" descr="Image"/>
          <p:cNvPicPr>
            <a:picLocks noChangeAspect="1"/>
          </p:cNvPicPr>
          <p:nvPr/>
        </p:nvPicPr>
        <p:blipFill>
          <a:blip r:embed="rId4"/>
          <a:stretch>
            <a:fillRect/>
          </a:stretch>
        </p:blipFill>
        <p:spPr>
          <a:xfrm>
            <a:off x="8126688" y="227036"/>
            <a:ext cx="724937" cy="650829"/>
          </a:xfrm>
          <a:prstGeom prst="rect">
            <a:avLst/>
          </a:prstGeom>
          <a:ln w="12700">
            <a:miter lim="400000"/>
          </a:ln>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436690" y="425131"/>
            <a:ext cx="8707309"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400" b="1" spc="-150" dirty="0">
                <a:solidFill>
                  <a:schemeClr val="tx1"/>
                </a:solidFill>
                <a:latin typeface="Arial"/>
                <a:cs typeface="Arial"/>
              </a:rPr>
              <a:t>Надежды свет </a:t>
            </a:r>
          </a:p>
          <a:p>
            <a:pPr algn="l" defTabSz="685800">
              <a:spcBef>
                <a:spcPts val="1350"/>
              </a:spcBef>
              <a:buClr>
                <a:srgbClr val="595959"/>
              </a:buClr>
            </a:pPr>
            <a:r>
              <a:rPr lang="ru-RU" sz="4400" b="1" spc="-150" dirty="0">
                <a:solidFill>
                  <a:schemeClr val="tx1"/>
                </a:solidFill>
                <a:latin typeface="Arial"/>
                <a:cs typeface="Arial"/>
              </a:rPr>
              <a:t>Горит в </a:t>
            </a:r>
            <a:r>
              <a:rPr lang="ru-RU" sz="4400" b="1" spc="-150" dirty="0" smtClean="0">
                <a:solidFill>
                  <a:schemeClr val="tx1"/>
                </a:solidFill>
                <a:latin typeface="Arial"/>
                <a:cs typeface="Arial"/>
              </a:rPr>
              <a:t>моей </a:t>
            </a:r>
            <a:r>
              <a:rPr lang="ru-RU" sz="4400" b="1" spc="-150" dirty="0">
                <a:solidFill>
                  <a:schemeClr val="tx1"/>
                </a:solidFill>
                <a:latin typeface="Arial"/>
                <a:cs typeface="Arial"/>
              </a:rPr>
              <a:t>груди,</a:t>
            </a:r>
          </a:p>
          <a:p>
            <a:pPr algn="l" defTabSz="685800">
              <a:spcBef>
                <a:spcPts val="1350"/>
              </a:spcBef>
              <a:buClr>
                <a:srgbClr val="595959"/>
              </a:buClr>
            </a:pPr>
            <a:r>
              <a:rPr lang="ru-RU" sz="4400" b="1" spc="-150" dirty="0">
                <a:solidFill>
                  <a:schemeClr val="tx1"/>
                </a:solidFill>
                <a:latin typeface="Arial"/>
                <a:cs typeface="Arial"/>
              </a:rPr>
              <a:t>Что славный день тот </a:t>
            </a:r>
            <a:r>
              <a:rPr lang="ru-RU" sz="4400" b="1" spc="-150" dirty="0" smtClean="0">
                <a:solidFill>
                  <a:schemeClr val="tx1"/>
                </a:solidFill>
                <a:latin typeface="Arial"/>
                <a:cs typeface="Arial"/>
              </a:rPr>
              <a:t>недалёк</a:t>
            </a:r>
            <a:r>
              <a:rPr lang="ru-RU" sz="4400" b="1" spc="-150" dirty="0">
                <a:solidFill>
                  <a:schemeClr val="tx1"/>
                </a:solidFill>
                <a:latin typeface="Arial"/>
                <a:cs typeface="Arial"/>
              </a:rPr>
              <a:t>,</a:t>
            </a:r>
          </a:p>
          <a:p>
            <a:pPr algn="l" defTabSz="685800">
              <a:spcBef>
                <a:spcPts val="1350"/>
              </a:spcBef>
              <a:buClr>
                <a:srgbClr val="595959"/>
              </a:buClr>
            </a:pPr>
            <a:r>
              <a:rPr lang="ru-RU" sz="4400" b="1" i="1" spc="-150" dirty="0" smtClean="0">
                <a:solidFill>
                  <a:srgbClr val="7F7F7F"/>
                </a:solidFill>
                <a:latin typeface="Arial"/>
                <a:cs typeface="Arial"/>
              </a:rPr>
              <a:t>(Что </a:t>
            </a:r>
            <a:r>
              <a:rPr lang="ru-RU" sz="4400" b="1" i="1" spc="-150" dirty="0">
                <a:solidFill>
                  <a:srgbClr val="7F7F7F"/>
                </a:solidFill>
                <a:latin typeface="Arial"/>
                <a:cs typeface="Arial"/>
              </a:rPr>
              <a:t>день тот </a:t>
            </a:r>
            <a:r>
              <a:rPr lang="ru-RU" sz="4400" b="1" i="1" spc="-150" dirty="0" smtClean="0">
                <a:solidFill>
                  <a:srgbClr val="7F7F7F"/>
                </a:solidFill>
                <a:latin typeface="Arial"/>
                <a:cs typeface="Arial"/>
              </a:rPr>
              <a:t>недалёк),</a:t>
            </a:r>
            <a:endParaRPr lang="ru-RU" sz="4400" b="1" i="1" spc="-150" dirty="0">
              <a:solidFill>
                <a:srgbClr val="7F7F7F"/>
              </a:solidFill>
              <a:latin typeface="Arial"/>
              <a:cs typeface="Arial"/>
            </a:endParaRPr>
          </a:p>
        </p:txBody>
      </p:sp>
    </p:spTree>
    <p:extLst>
      <p:ext uri="{BB962C8B-B14F-4D97-AF65-F5344CB8AC3E}">
        <p14:creationId xmlns:p14="http://schemas.microsoft.com/office/powerpoint/2010/main" val="2963981742"/>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1" descr="слайд 3.jpg">
            <a:extLst>
              <a:ext uri="{FF2B5EF4-FFF2-40B4-BE49-F238E27FC236}">
                <a16:creationId xmlns:a16="http://schemas.microsoft.com/office/drawing/2014/main" xmlns="" id="{FBC5140E-368A-4826-B7F4-DBB445064253}"/>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790" b="5985"/>
          <a:stretch/>
        </p:blipFill>
        <p:spPr>
          <a:xfrm>
            <a:off x="0" y="227036"/>
            <a:ext cx="9144000" cy="4916464"/>
          </a:xfrm>
          <a:prstGeom prst="rect">
            <a:avLst/>
          </a:prstGeom>
        </p:spPr>
      </p:pic>
      <p:pic>
        <p:nvPicPr>
          <p:cNvPr id="166" name="Image" descr="Image"/>
          <p:cNvPicPr>
            <a:picLocks noChangeAspect="1"/>
          </p:cNvPicPr>
          <p:nvPr/>
        </p:nvPicPr>
        <p:blipFill>
          <a:blip r:embed="rId4"/>
          <a:stretch>
            <a:fillRect/>
          </a:stretch>
        </p:blipFill>
        <p:spPr>
          <a:xfrm>
            <a:off x="8126688" y="227036"/>
            <a:ext cx="724937" cy="650829"/>
          </a:xfrm>
          <a:prstGeom prst="rect">
            <a:avLst/>
          </a:prstGeom>
          <a:ln w="12700">
            <a:miter lim="400000"/>
          </a:ln>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436690" y="425131"/>
            <a:ext cx="8707309"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400" b="1" dirty="0">
                <a:solidFill>
                  <a:schemeClr val="tx1"/>
                </a:solidFill>
                <a:latin typeface="Arial"/>
                <a:cs typeface="Arial"/>
              </a:rPr>
              <a:t>Когда </a:t>
            </a:r>
            <a:r>
              <a:rPr lang="ru-RU" sz="4400" b="1" dirty="0" smtClean="0">
                <a:solidFill>
                  <a:schemeClr val="tx1"/>
                </a:solidFill>
                <a:latin typeface="Arial"/>
                <a:cs typeface="Arial"/>
              </a:rPr>
              <a:t>сияньем </a:t>
            </a:r>
            <a:r>
              <a:rPr lang="ru-RU" sz="4400" b="1" dirty="0">
                <a:solidFill>
                  <a:schemeClr val="tx1"/>
                </a:solidFill>
                <a:latin typeface="Arial"/>
                <a:cs typeface="Arial"/>
              </a:rPr>
              <a:t>света впереди</a:t>
            </a:r>
          </a:p>
          <a:p>
            <a:pPr algn="l" defTabSz="685800">
              <a:spcBef>
                <a:spcPts val="1350"/>
              </a:spcBef>
              <a:buClr>
                <a:srgbClr val="595959"/>
              </a:buClr>
            </a:pPr>
            <a:r>
              <a:rPr lang="ru-RU" sz="4400" b="1" dirty="0">
                <a:solidFill>
                  <a:schemeClr val="tx1"/>
                </a:solidFill>
                <a:latin typeface="Arial"/>
                <a:cs typeface="Arial"/>
              </a:rPr>
              <a:t>Зажжётся заревом восток!</a:t>
            </a:r>
          </a:p>
          <a:p>
            <a:pPr algn="l" defTabSz="685800">
              <a:spcBef>
                <a:spcPts val="1350"/>
              </a:spcBef>
              <a:buClr>
                <a:srgbClr val="595959"/>
              </a:buClr>
            </a:pPr>
            <a:r>
              <a:rPr lang="ru-RU" sz="4400" b="1" i="1" dirty="0" smtClean="0">
                <a:solidFill>
                  <a:srgbClr val="7F7F7F"/>
                </a:solidFill>
                <a:latin typeface="Arial"/>
                <a:cs typeface="Arial"/>
              </a:rPr>
              <a:t>(Зарёй </a:t>
            </a:r>
            <a:r>
              <a:rPr lang="ru-RU" sz="4400" b="1" i="1" dirty="0">
                <a:solidFill>
                  <a:srgbClr val="7F7F7F"/>
                </a:solidFill>
                <a:latin typeface="Arial"/>
                <a:cs typeface="Arial"/>
              </a:rPr>
              <a:t>восток</a:t>
            </a:r>
            <a:r>
              <a:rPr lang="ru-RU" sz="4400" b="1" i="1" dirty="0" smtClean="0">
                <a:solidFill>
                  <a:srgbClr val="7F7F7F"/>
                </a:solidFill>
                <a:latin typeface="Arial"/>
                <a:cs typeface="Arial"/>
              </a:rPr>
              <a:t>!)</a:t>
            </a:r>
            <a:endParaRPr lang="ru-RU" sz="4400" b="1" i="1" dirty="0">
              <a:solidFill>
                <a:srgbClr val="7F7F7F"/>
              </a:solidFill>
              <a:latin typeface="Arial"/>
              <a:cs typeface="Arial"/>
            </a:endParaRPr>
          </a:p>
        </p:txBody>
      </p:sp>
    </p:spTree>
    <p:extLst>
      <p:ext uri="{BB962C8B-B14F-4D97-AF65-F5344CB8AC3E}">
        <p14:creationId xmlns:p14="http://schemas.microsoft.com/office/powerpoint/2010/main" val="2323977382"/>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1" descr="слайд 3.jpg">
            <a:extLst>
              <a:ext uri="{FF2B5EF4-FFF2-40B4-BE49-F238E27FC236}">
                <a16:creationId xmlns:a16="http://schemas.microsoft.com/office/drawing/2014/main" xmlns="" id="{FBC5140E-368A-4826-B7F4-DBB445064253}"/>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790" b="5985"/>
          <a:stretch/>
        </p:blipFill>
        <p:spPr>
          <a:xfrm>
            <a:off x="0" y="227036"/>
            <a:ext cx="9144000" cy="4916464"/>
          </a:xfrm>
          <a:prstGeom prst="rect">
            <a:avLst/>
          </a:prstGeom>
        </p:spPr>
      </p:pic>
      <p:pic>
        <p:nvPicPr>
          <p:cNvPr id="166" name="Image" descr="Image"/>
          <p:cNvPicPr>
            <a:picLocks noChangeAspect="1"/>
          </p:cNvPicPr>
          <p:nvPr/>
        </p:nvPicPr>
        <p:blipFill>
          <a:blip r:embed="rId4"/>
          <a:stretch>
            <a:fillRect/>
          </a:stretch>
        </p:blipFill>
        <p:spPr>
          <a:xfrm>
            <a:off x="8126688" y="227036"/>
            <a:ext cx="724937" cy="650829"/>
          </a:xfrm>
          <a:prstGeom prst="rect">
            <a:avLst/>
          </a:prstGeom>
          <a:ln w="12700">
            <a:miter lim="400000"/>
          </a:ln>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436690" y="425131"/>
            <a:ext cx="8707309"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400" b="1" dirty="0">
                <a:solidFill>
                  <a:schemeClr val="tx1"/>
                </a:solidFill>
                <a:latin typeface="Arial"/>
                <a:cs typeface="Arial"/>
              </a:rPr>
              <a:t>Час пророческий настал, </a:t>
            </a:r>
          </a:p>
          <a:p>
            <a:pPr algn="l" defTabSz="685800">
              <a:spcBef>
                <a:spcPts val="1350"/>
              </a:spcBef>
              <a:buClr>
                <a:srgbClr val="595959"/>
              </a:buClr>
            </a:pPr>
            <a:r>
              <a:rPr lang="ru-RU" sz="4400" b="1" dirty="0">
                <a:solidFill>
                  <a:schemeClr val="tx1"/>
                </a:solidFill>
                <a:latin typeface="Arial"/>
                <a:cs typeface="Arial"/>
              </a:rPr>
              <a:t>Чтоб народ везде воспрял, </a:t>
            </a:r>
          </a:p>
          <a:p>
            <a:pPr algn="l" defTabSz="685800">
              <a:spcBef>
                <a:spcPts val="1350"/>
              </a:spcBef>
              <a:buClr>
                <a:srgbClr val="595959"/>
              </a:buClr>
            </a:pPr>
            <a:r>
              <a:rPr lang="ru-RU" sz="4400" b="1" dirty="0">
                <a:solidFill>
                  <a:schemeClr val="tx1"/>
                </a:solidFill>
                <a:latin typeface="Arial"/>
                <a:cs typeface="Arial"/>
              </a:rPr>
              <a:t>Чтоб гремело средь людей:</a:t>
            </a:r>
          </a:p>
          <a:p>
            <a:pPr algn="l" defTabSz="685800">
              <a:spcBef>
                <a:spcPts val="1350"/>
              </a:spcBef>
              <a:buClr>
                <a:srgbClr val="595959"/>
              </a:buClr>
            </a:pPr>
            <a:r>
              <a:rPr lang="ru-RU" sz="4400" b="1" dirty="0">
                <a:solidFill>
                  <a:schemeClr val="tx1"/>
                </a:solidFill>
                <a:latin typeface="Arial"/>
                <a:cs typeface="Arial"/>
              </a:rPr>
              <a:t>“Аллилуйя, Царь царей!”</a:t>
            </a:r>
          </a:p>
        </p:txBody>
      </p:sp>
    </p:spTree>
    <p:extLst>
      <p:ext uri="{BB962C8B-B14F-4D97-AF65-F5344CB8AC3E}">
        <p14:creationId xmlns:p14="http://schemas.microsoft.com/office/powerpoint/2010/main" val="1773015920"/>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1" descr="слайд 3.jpg">
            <a:extLst>
              <a:ext uri="{FF2B5EF4-FFF2-40B4-BE49-F238E27FC236}">
                <a16:creationId xmlns:a16="http://schemas.microsoft.com/office/drawing/2014/main" xmlns="" id="{FBC5140E-368A-4826-B7F4-DBB445064253}"/>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790" b="5985"/>
          <a:stretch/>
        </p:blipFill>
        <p:spPr>
          <a:xfrm>
            <a:off x="0" y="227036"/>
            <a:ext cx="9144000" cy="4916464"/>
          </a:xfrm>
          <a:prstGeom prst="rect">
            <a:avLst/>
          </a:prstGeom>
        </p:spPr>
      </p:pic>
      <p:pic>
        <p:nvPicPr>
          <p:cNvPr id="166" name="Image" descr="Image"/>
          <p:cNvPicPr>
            <a:picLocks noChangeAspect="1"/>
          </p:cNvPicPr>
          <p:nvPr/>
        </p:nvPicPr>
        <p:blipFill>
          <a:blip r:embed="rId4"/>
          <a:stretch>
            <a:fillRect/>
          </a:stretch>
        </p:blipFill>
        <p:spPr>
          <a:xfrm>
            <a:off x="8126688" y="227036"/>
            <a:ext cx="724937" cy="650829"/>
          </a:xfrm>
          <a:prstGeom prst="rect">
            <a:avLst/>
          </a:prstGeom>
          <a:ln w="12700">
            <a:miter lim="400000"/>
          </a:ln>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436690" y="425131"/>
            <a:ext cx="8707309"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400" b="1" dirty="0">
                <a:solidFill>
                  <a:schemeClr val="tx1"/>
                </a:solidFill>
                <a:latin typeface="Arial"/>
                <a:cs typeface="Arial"/>
              </a:rPr>
              <a:t>Надежды свет </a:t>
            </a:r>
          </a:p>
          <a:p>
            <a:pPr algn="l" defTabSz="685800">
              <a:spcBef>
                <a:spcPts val="1350"/>
              </a:spcBef>
              <a:buClr>
                <a:srgbClr val="595959"/>
              </a:buClr>
            </a:pPr>
            <a:r>
              <a:rPr lang="ru-RU" sz="4400" b="1" dirty="0">
                <a:solidFill>
                  <a:schemeClr val="tx1"/>
                </a:solidFill>
                <a:latin typeface="Arial"/>
                <a:cs typeface="Arial"/>
              </a:rPr>
              <a:t>Нам светит впереди! </a:t>
            </a:r>
          </a:p>
          <a:p>
            <a:pPr algn="l" defTabSz="685800">
              <a:spcBef>
                <a:spcPts val="1350"/>
              </a:spcBef>
              <a:buClr>
                <a:srgbClr val="595959"/>
              </a:buClr>
            </a:pPr>
            <a:r>
              <a:rPr lang="ru-RU" sz="4400" b="1" dirty="0" smtClean="0">
                <a:solidFill>
                  <a:schemeClr val="tx1"/>
                </a:solidFill>
                <a:latin typeface="Arial"/>
                <a:cs typeface="Arial"/>
              </a:rPr>
              <a:t>Гряди</a:t>
            </a:r>
            <a:r>
              <a:rPr lang="ru-RU" sz="4400" b="1" dirty="0">
                <a:solidFill>
                  <a:schemeClr val="tx1"/>
                </a:solidFill>
                <a:latin typeface="Arial"/>
                <a:cs typeface="Arial"/>
              </a:rPr>
              <a:t>, Спаситель наш, </a:t>
            </a:r>
          </a:p>
          <a:p>
            <a:pPr algn="l" defTabSz="685800">
              <a:spcBef>
                <a:spcPts val="1350"/>
              </a:spcBef>
              <a:buClr>
                <a:srgbClr val="595959"/>
              </a:buClr>
            </a:pPr>
            <a:r>
              <a:rPr lang="ru-RU" sz="4400" b="1" dirty="0" smtClean="0">
                <a:solidFill>
                  <a:schemeClr val="tx1"/>
                </a:solidFill>
                <a:latin typeface="Arial"/>
                <a:cs typeface="Arial"/>
              </a:rPr>
              <a:t>Гряди</a:t>
            </a:r>
            <a:r>
              <a:rPr lang="ru-RU" sz="4400" b="1" dirty="0">
                <a:solidFill>
                  <a:schemeClr val="tx1"/>
                </a:solidFill>
                <a:latin typeface="Arial"/>
                <a:cs typeface="Arial"/>
              </a:rPr>
              <a:t>! </a:t>
            </a:r>
          </a:p>
        </p:txBody>
      </p:sp>
    </p:spTree>
    <p:extLst>
      <p:ext uri="{BB962C8B-B14F-4D97-AF65-F5344CB8AC3E}">
        <p14:creationId xmlns:p14="http://schemas.microsoft.com/office/powerpoint/2010/main" val="362682871"/>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1" descr="слайд 3.jpg">
            <a:extLst>
              <a:ext uri="{FF2B5EF4-FFF2-40B4-BE49-F238E27FC236}">
                <a16:creationId xmlns:a16="http://schemas.microsoft.com/office/drawing/2014/main" xmlns="" id="{FBC5140E-368A-4826-B7F4-DBB445064253}"/>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790" b="5985"/>
          <a:stretch/>
        </p:blipFill>
        <p:spPr>
          <a:xfrm>
            <a:off x="0" y="227036"/>
            <a:ext cx="9144000" cy="4916464"/>
          </a:xfrm>
          <a:prstGeom prst="rect">
            <a:avLst/>
          </a:prstGeom>
        </p:spPr>
      </p:pic>
      <p:pic>
        <p:nvPicPr>
          <p:cNvPr id="166" name="Image" descr="Image"/>
          <p:cNvPicPr>
            <a:picLocks noChangeAspect="1"/>
          </p:cNvPicPr>
          <p:nvPr/>
        </p:nvPicPr>
        <p:blipFill>
          <a:blip r:embed="rId4"/>
          <a:stretch>
            <a:fillRect/>
          </a:stretch>
        </p:blipFill>
        <p:spPr>
          <a:xfrm>
            <a:off x="8126688" y="227036"/>
            <a:ext cx="724937" cy="650829"/>
          </a:xfrm>
          <a:prstGeom prst="rect">
            <a:avLst/>
          </a:prstGeom>
          <a:ln w="12700">
            <a:miter lim="400000"/>
          </a:ln>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436690" y="425131"/>
            <a:ext cx="8707309"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400" b="1" dirty="0">
                <a:solidFill>
                  <a:schemeClr val="tx1"/>
                </a:solidFill>
                <a:latin typeface="Arial"/>
                <a:cs typeface="Arial"/>
              </a:rPr>
              <a:t>О, что за радость </a:t>
            </a:r>
            <a:r>
              <a:rPr lang="ru-RU" sz="4400" b="1" dirty="0" smtClean="0">
                <a:solidFill>
                  <a:schemeClr val="tx1"/>
                </a:solidFill>
                <a:latin typeface="Arial"/>
                <a:cs typeface="Arial"/>
              </a:rPr>
              <a:t> </a:t>
            </a:r>
            <a:endParaRPr lang="ru-RU" sz="4400" b="1" dirty="0">
              <a:solidFill>
                <a:schemeClr val="tx1"/>
              </a:solidFill>
              <a:latin typeface="Arial"/>
              <a:cs typeface="Arial"/>
            </a:endParaRPr>
          </a:p>
          <a:p>
            <a:pPr algn="l" defTabSz="685800">
              <a:spcBef>
                <a:spcPts val="1350"/>
              </a:spcBef>
              <a:buClr>
                <a:srgbClr val="595959"/>
              </a:buClr>
            </a:pPr>
            <a:r>
              <a:rPr lang="ru-RU" sz="4400" b="1" dirty="0" smtClean="0">
                <a:solidFill>
                  <a:schemeClr val="tx1"/>
                </a:solidFill>
                <a:latin typeface="Arial"/>
                <a:cs typeface="Arial"/>
              </a:rPr>
              <a:t>Ждёт нас </a:t>
            </a:r>
            <a:r>
              <a:rPr lang="ru-RU" sz="4400" b="1" dirty="0">
                <a:solidFill>
                  <a:schemeClr val="tx1"/>
                </a:solidFill>
                <a:latin typeface="Arial"/>
                <a:cs typeface="Arial"/>
              </a:rPr>
              <a:t>впереди, </a:t>
            </a:r>
          </a:p>
          <a:p>
            <a:pPr algn="l" defTabSz="685800">
              <a:spcBef>
                <a:spcPts val="1350"/>
              </a:spcBef>
              <a:buClr>
                <a:srgbClr val="595959"/>
              </a:buClr>
            </a:pPr>
            <a:r>
              <a:rPr lang="ru-RU" sz="4400" b="1" dirty="0">
                <a:solidFill>
                  <a:schemeClr val="tx1"/>
                </a:solidFill>
                <a:latin typeface="Arial"/>
                <a:cs typeface="Arial"/>
              </a:rPr>
              <a:t>Когда Спаситель наш придёт! </a:t>
            </a:r>
          </a:p>
          <a:p>
            <a:pPr algn="l" defTabSz="685800">
              <a:spcBef>
                <a:spcPts val="1350"/>
              </a:spcBef>
              <a:buClr>
                <a:srgbClr val="595959"/>
              </a:buClr>
            </a:pPr>
            <a:r>
              <a:rPr lang="ru-RU" sz="4400" b="1" i="1" dirty="0" smtClean="0">
                <a:solidFill>
                  <a:srgbClr val="7F7F7F"/>
                </a:solidFill>
                <a:latin typeface="Arial"/>
                <a:cs typeface="Arial"/>
              </a:rPr>
              <a:t>(Спаситель </a:t>
            </a:r>
            <a:r>
              <a:rPr lang="ru-RU" sz="4400" b="1" i="1" dirty="0">
                <a:solidFill>
                  <a:srgbClr val="7F7F7F"/>
                </a:solidFill>
                <a:latin typeface="Arial"/>
                <a:cs typeface="Arial"/>
              </a:rPr>
              <a:t>наш придёт</a:t>
            </a:r>
            <a:r>
              <a:rPr lang="ru-RU" sz="4400" b="1" i="1" dirty="0" smtClean="0">
                <a:solidFill>
                  <a:srgbClr val="7F7F7F"/>
                </a:solidFill>
                <a:latin typeface="Arial"/>
                <a:cs typeface="Arial"/>
              </a:rPr>
              <a:t>!) </a:t>
            </a:r>
            <a:endParaRPr lang="ru-RU" sz="4400" b="1" i="1" dirty="0">
              <a:solidFill>
                <a:srgbClr val="7F7F7F"/>
              </a:solidFill>
              <a:latin typeface="Arial"/>
              <a:cs typeface="Arial"/>
            </a:endParaRPr>
          </a:p>
        </p:txBody>
      </p:sp>
    </p:spTree>
    <p:extLst>
      <p:ext uri="{BB962C8B-B14F-4D97-AF65-F5344CB8AC3E}">
        <p14:creationId xmlns:p14="http://schemas.microsoft.com/office/powerpoint/2010/main" val="1327570375"/>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1" descr="слайд 3.jpg">
            <a:extLst>
              <a:ext uri="{FF2B5EF4-FFF2-40B4-BE49-F238E27FC236}">
                <a16:creationId xmlns:a16="http://schemas.microsoft.com/office/drawing/2014/main" xmlns="" id="{FBC5140E-368A-4826-B7F4-DBB445064253}"/>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790" b="5985"/>
          <a:stretch/>
        </p:blipFill>
        <p:spPr>
          <a:xfrm>
            <a:off x="0" y="227036"/>
            <a:ext cx="9144000" cy="4916464"/>
          </a:xfrm>
          <a:prstGeom prst="rect">
            <a:avLst/>
          </a:prstGeom>
        </p:spPr>
      </p:pic>
      <p:pic>
        <p:nvPicPr>
          <p:cNvPr id="166" name="Image" descr="Image"/>
          <p:cNvPicPr>
            <a:picLocks noChangeAspect="1"/>
          </p:cNvPicPr>
          <p:nvPr/>
        </p:nvPicPr>
        <p:blipFill>
          <a:blip r:embed="rId4"/>
          <a:stretch>
            <a:fillRect/>
          </a:stretch>
        </p:blipFill>
        <p:spPr>
          <a:xfrm>
            <a:off x="8126688" y="227036"/>
            <a:ext cx="724937" cy="650829"/>
          </a:xfrm>
          <a:prstGeom prst="rect">
            <a:avLst/>
          </a:prstGeom>
          <a:ln w="12700">
            <a:miter lim="400000"/>
          </a:ln>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436690" y="425131"/>
            <a:ext cx="8707309"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400" b="1" dirty="0">
                <a:solidFill>
                  <a:schemeClr val="tx1"/>
                </a:solidFill>
                <a:latin typeface="Arial"/>
                <a:cs typeface="Arial"/>
              </a:rPr>
              <a:t>Вот почему </a:t>
            </a:r>
          </a:p>
          <a:p>
            <a:pPr algn="l" defTabSz="685800">
              <a:spcBef>
                <a:spcPts val="1350"/>
              </a:spcBef>
              <a:buClr>
                <a:srgbClr val="595959"/>
              </a:buClr>
            </a:pPr>
            <a:r>
              <a:rPr lang="ru-RU" sz="4400" b="1" dirty="0">
                <a:solidFill>
                  <a:schemeClr val="tx1"/>
                </a:solidFill>
                <a:latin typeface="Arial"/>
                <a:cs typeface="Arial"/>
              </a:rPr>
              <a:t>С надеждою в груди</a:t>
            </a:r>
          </a:p>
          <a:p>
            <a:pPr algn="l" defTabSz="685800">
              <a:spcBef>
                <a:spcPts val="1350"/>
              </a:spcBef>
              <a:buClr>
                <a:srgbClr val="595959"/>
              </a:buClr>
            </a:pPr>
            <a:r>
              <a:rPr lang="ru-RU" sz="4400" b="1" dirty="0">
                <a:solidFill>
                  <a:schemeClr val="tx1"/>
                </a:solidFill>
                <a:latin typeface="Arial"/>
                <a:cs typeface="Arial"/>
              </a:rPr>
              <a:t>Душа ликует и поёт! </a:t>
            </a:r>
          </a:p>
          <a:p>
            <a:pPr algn="l" defTabSz="685800">
              <a:spcBef>
                <a:spcPts val="1350"/>
              </a:spcBef>
              <a:buClr>
                <a:srgbClr val="595959"/>
              </a:buClr>
            </a:pPr>
            <a:r>
              <a:rPr lang="ru-RU" sz="4400" b="1" i="1" dirty="0" smtClean="0">
                <a:solidFill>
                  <a:srgbClr val="7F7F7F"/>
                </a:solidFill>
                <a:latin typeface="Arial"/>
                <a:cs typeface="Arial"/>
              </a:rPr>
              <a:t>(Душа </a:t>
            </a:r>
            <a:r>
              <a:rPr lang="ru-RU" sz="4400" b="1" i="1" dirty="0">
                <a:solidFill>
                  <a:srgbClr val="7F7F7F"/>
                </a:solidFill>
                <a:latin typeface="Arial"/>
                <a:cs typeface="Arial"/>
              </a:rPr>
              <a:t>поёт</a:t>
            </a:r>
            <a:r>
              <a:rPr lang="ru-RU" sz="4400" b="1" i="1" dirty="0" smtClean="0">
                <a:solidFill>
                  <a:srgbClr val="7F7F7F"/>
                </a:solidFill>
                <a:latin typeface="Arial"/>
                <a:cs typeface="Arial"/>
              </a:rPr>
              <a:t>!)</a:t>
            </a:r>
            <a:endParaRPr lang="ru-RU" sz="4400" b="1" i="1" dirty="0">
              <a:solidFill>
                <a:srgbClr val="7F7F7F"/>
              </a:solidFill>
              <a:latin typeface="Arial"/>
              <a:cs typeface="Arial"/>
            </a:endParaRPr>
          </a:p>
        </p:txBody>
      </p:sp>
    </p:spTree>
    <p:extLst>
      <p:ext uri="{BB962C8B-B14F-4D97-AF65-F5344CB8AC3E}">
        <p14:creationId xmlns:p14="http://schemas.microsoft.com/office/powerpoint/2010/main" val="419946467"/>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1" descr="слайд 3.jpg">
            <a:extLst>
              <a:ext uri="{FF2B5EF4-FFF2-40B4-BE49-F238E27FC236}">
                <a16:creationId xmlns:a16="http://schemas.microsoft.com/office/drawing/2014/main" xmlns="" id="{FBC5140E-368A-4826-B7F4-DBB445064253}"/>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790" b="5985"/>
          <a:stretch/>
        </p:blipFill>
        <p:spPr>
          <a:xfrm>
            <a:off x="0" y="227036"/>
            <a:ext cx="9144000" cy="4916464"/>
          </a:xfrm>
          <a:prstGeom prst="rect">
            <a:avLst/>
          </a:prstGeom>
        </p:spPr>
      </p:pic>
      <p:pic>
        <p:nvPicPr>
          <p:cNvPr id="166" name="Image" descr="Image"/>
          <p:cNvPicPr>
            <a:picLocks noChangeAspect="1"/>
          </p:cNvPicPr>
          <p:nvPr/>
        </p:nvPicPr>
        <p:blipFill>
          <a:blip r:embed="rId4"/>
          <a:stretch>
            <a:fillRect/>
          </a:stretch>
        </p:blipFill>
        <p:spPr>
          <a:xfrm>
            <a:off x="8126688" y="227036"/>
            <a:ext cx="724937" cy="650829"/>
          </a:xfrm>
          <a:prstGeom prst="rect">
            <a:avLst/>
          </a:prstGeom>
          <a:ln w="12700">
            <a:miter lim="400000"/>
          </a:ln>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436690" y="425131"/>
            <a:ext cx="8707309"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400" b="1" dirty="0">
                <a:solidFill>
                  <a:schemeClr val="tx1"/>
                </a:solidFill>
                <a:latin typeface="Arial"/>
                <a:cs typeface="Arial"/>
              </a:rPr>
              <a:t>Церковь </a:t>
            </a:r>
            <a:r>
              <a:rPr lang="ru-RU" sz="4400" b="1" dirty="0" smtClean="0">
                <a:solidFill>
                  <a:schemeClr val="tx1"/>
                </a:solidFill>
                <a:latin typeface="Arial"/>
                <a:cs typeface="Arial"/>
              </a:rPr>
              <a:t>Божья</a:t>
            </a:r>
            <a:r>
              <a:rPr lang="ru-RU" sz="4400" b="1" dirty="0">
                <a:solidFill>
                  <a:schemeClr val="tx1"/>
                </a:solidFill>
                <a:latin typeface="Arial"/>
                <a:cs typeface="Arial"/>
              </a:rPr>
              <a:t>, ободрись! </a:t>
            </a:r>
          </a:p>
          <a:p>
            <a:pPr algn="l" defTabSz="685800">
              <a:spcBef>
                <a:spcPts val="1350"/>
              </a:spcBef>
              <a:buClr>
                <a:srgbClr val="595959"/>
              </a:buClr>
            </a:pPr>
            <a:r>
              <a:rPr lang="ru-RU" sz="4400" b="1" dirty="0">
                <a:solidFill>
                  <a:schemeClr val="tx1"/>
                </a:solidFill>
                <a:latin typeface="Arial"/>
                <a:cs typeface="Arial"/>
              </a:rPr>
              <a:t>Силой свыше облекись, </a:t>
            </a:r>
          </a:p>
          <a:p>
            <a:pPr algn="l" defTabSz="685800">
              <a:spcBef>
                <a:spcPts val="1350"/>
              </a:spcBef>
              <a:buClr>
                <a:srgbClr val="595959"/>
              </a:buClr>
            </a:pPr>
            <a:r>
              <a:rPr lang="ru-RU" sz="4400" b="1" dirty="0">
                <a:solidFill>
                  <a:schemeClr val="tx1"/>
                </a:solidFill>
                <a:latin typeface="Arial"/>
                <a:cs typeface="Arial"/>
              </a:rPr>
              <a:t>Пусть звучит среди людей:</a:t>
            </a:r>
          </a:p>
          <a:p>
            <a:pPr algn="l" defTabSz="685800">
              <a:spcBef>
                <a:spcPts val="1350"/>
              </a:spcBef>
              <a:buClr>
                <a:srgbClr val="595959"/>
              </a:buClr>
            </a:pPr>
            <a:r>
              <a:rPr lang="ru-RU" sz="4400" b="1" dirty="0">
                <a:solidFill>
                  <a:schemeClr val="tx1"/>
                </a:solidFill>
                <a:latin typeface="Arial"/>
                <a:cs typeface="Arial"/>
              </a:rPr>
              <a:t>“Иисус есть Царь царей!” </a:t>
            </a:r>
          </a:p>
        </p:txBody>
      </p:sp>
    </p:spTree>
    <p:extLst>
      <p:ext uri="{BB962C8B-B14F-4D97-AF65-F5344CB8AC3E}">
        <p14:creationId xmlns:p14="http://schemas.microsoft.com/office/powerpoint/2010/main" val="3135670415"/>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1" descr="слайд 3.jpg">
            <a:extLst>
              <a:ext uri="{FF2B5EF4-FFF2-40B4-BE49-F238E27FC236}">
                <a16:creationId xmlns:a16="http://schemas.microsoft.com/office/drawing/2014/main" xmlns="" id="{FBC5140E-368A-4826-B7F4-DBB445064253}"/>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790" b="5985"/>
          <a:stretch/>
        </p:blipFill>
        <p:spPr>
          <a:xfrm>
            <a:off x="0" y="227036"/>
            <a:ext cx="9144000" cy="4916464"/>
          </a:xfrm>
          <a:prstGeom prst="rect">
            <a:avLst/>
          </a:prstGeom>
        </p:spPr>
      </p:pic>
      <p:pic>
        <p:nvPicPr>
          <p:cNvPr id="166" name="Image" descr="Image"/>
          <p:cNvPicPr>
            <a:picLocks noChangeAspect="1"/>
          </p:cNvPicPr>
          <p:nvPr/>
        </p:nvPicPr>
        <p:blipFill>
          <a:blip r:embed="rId4"/>
          <a:stretch>
            <a:fillRect/>
          </a:stretch>
        </p:blipFill>
        <p:spPr>
          <a:xfrm>
            <a:off x="8126688" y="227036"/>
            <a:ext cx="724937" cy="650829"/>
          </a:xfrm>
          <a:prstGeom prst="rect">
            <a:avLst/>
          </a:prstGeom>
          <a:ln w="12700">
            <a:miter lim="400000"/>
          </a:ln>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436690" y="425131"/>
            <a:ext cx="8707309"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400" b="1" dirty="0">
                <a:solidFill>
                  <a:schemeClr val="tx1"/>
                </a:solidFill>
                <a:latin typeface="Arial"/>
                <a:cs typeface="Arial"/>
              </a:rPr>
              <a:t>Надежды свет </a:t>
            </a:r>
          </a:p>
          <a:p>
            <a:pPr algn="l" defTabSz="685800">
              <a:spcBef>
                <a:spcPts val="1350"/>
              </a:spcBef>
              <a:buClr>
                <a:srgbClr val="595959"/>
              </a:buClr>
            </a:pPr>
            <a:r>
              <a:rPr lang="ru-RU" sz="4400" b="1" dirty="0">
                <a:solidFill>
                  <a:schemeClr val="tx1"/>
                </a:solidFill>
                <a:latin typeface="Arial"/>
                <a:cs typeface="Arial"/>
              </a:rPr>
              <a:t>Нам светит впереди! </a:t>
            </a:r>
          </a:p>
          <a:p>
            <a:pPr algn="l" defTabSz="685800">
              <a:spcBef>
                <a:spcPts val="1350"/>
              </a:spcBef>
              <a:buClr>
                <a:srgbClr val="595959"/>
              </a:buClr>
            </a:pPr>
            <a:r>
              <a:rPr lang="ru-RU" sz="4400" b="1" dirty="0" smtClean="0">
                <a:solidFill>
                  <a:schemeClr val="tx1"/>
                </a:solidFill>
                <a:latin typeface="Arial"/>
                <a:cs typeface="Arial"/>
              </a:rPr>
              <a:t>Гряди</a:t>
            </a:r>
            <a:r>
              <a:rPr lang="ru-RU" sz="4400" b="1" dirty="0">
                <a:solidFill>
                  <a:schemeClr val="tx1"/>
                </a:solidFill>
                <a:latin typeface="Arial"/>
                <a:cs typeface="Arial"/>
              </a:rPr>
              <a:t>, Спаситель наш, </a:t>
            </a:r>
          </a:p>
          <a:p>
            <a:pPr algn="l" defTabSz="685800">
              <a:spcBef>
                <a:spcPts val="1350"/>
              </a:spcBef>
              <a:buClr>
                <a:srgbClr val="595959"/>
              </a:buClr>
            </a:pPr>
            <a:r>
              <a:rPr lang="ru-RU" sz="4400" b="1" dirty="0">
                <a:solidFill>
                  <a:schemeClr val="tx1"/>
                </a:solidFill>
                <a:latin typeface="Arial"/>
                <a:cs typeface="Arial"/>
              </a:rPr>
              <a:t>Гряди! </a:t>
            </a:r>
          </a:p>
        </p:txBody>
      </p:sp>
    </p:spTree>
    <p:extLst>
      <p:ext uri="{BB962C8B-B14F-4D97-AF65-F5344CB8AC3E}">
        <p14:creationId xmlns:p14="http://schemas.microsoft.com/office/powerpoint/2010/main" val="2696483310"/>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1289</TotalTime>
  <Words>139</Words>
  <Application>Microsoft Macintosh PowerPoint</Application>
  <PresentationFormat>On-screen Show (16:9)</PresentationFormat>
  <Paragraphs>32</Paragraphs>
  <Slides>9</Slides>
  <Notes>9</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240. Надежды свет 16х9</dc:title>
  <dc:creator>Павел Яковлев</dc:creator>
  <cp:lastModifiedBy>Yulia Lisovaya</cp:lastModifiedBy>
  <cp:revision>103</cp:revision>
  <dcterms:modified xsi:type="dcterms:W3CDTF">2020-11-16T13:28:40Z</dcterms:modified>
</cp:coreProperties>
</file>