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8"/>
  </p:notesMasterIdLst>
  <p:sldIdLst>
    <p:sldId id="265" r:id="rId2"/>
    <p:sldId id="278" r:id="rId3"/>
    <p:sldId id="285" r:id="rId4"/>
    <p:sldId id="287" r:id="rId5"/>
    <p:sldId id="288" r:id="rId6"/>
    <p:sldId id="289" r:id="rId7"/>
    <p:sldId id="300" r:id="rId8"/>
    <p:sldId id="291" r:id="rId9"/>
    <p:sldId id="292" r:id="rId10"/>
    <p:sldId id="301" r:id="rId11"/>
    <p:sldId id="294" r:id="rId12"/>
    <p:sldId id="295" r:id="rId13"/>
    <p:sldId id="302" r:id="rId14"/>
    <p:sldId id="297" r:id="rId15"/>
    <p:sldId id="298" r:id="rId16"/>
    <p:sldId id="303" r:id="rId17"/>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882"/>
    <p:restoredTop sz="95407" autoAdjust="0"/>
  </p:normalViewPr>
  <p:slideViewPr>
    <p:cSldViewPr snapToGrid="0" snapToObjects="1">
      <p:cViewPr varScale="1">
        <p:scale>
          <a:sx n="179" d="100"/>
          <a:sy n="179" d="100"/>
        </p:scale>
        <p:origin x="-264"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notesMaster" Target="notesMasters/notesMaster1.xml"/><Relationship Id="rId19" Type="http://schemas.openxmlformats.org/officeDocument/2006/relationships/printerSettings" Target="printerSettings/printerSettings1.bin"/><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187906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79572743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6802135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5557065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7326471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1335285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9459236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762978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263253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5007506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3335502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2.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15.jpeg"/><Relationship Id="rId4" Type="http://schemas.openxmlformats.org/officeDocument/2006/relationships/image" Target="../media/image9.pn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7482"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224"/>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225825" y="376819"/>
            <a:ext cx="6502282"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ts val="6500"/>
              </a:lnSpc>
              <a:buNone/>
              <a:defRPr sz="11100" b="1" i="0">
                <a:solidFill>
                  <a:srgbClr val="FEBF2E"/>
                </a:solidFill>
                <a:latin typeface="Calibri"/>
                <a:ea typeface="Calibri"/>
                <a:cs typeface="Calibri"/>
                <a:sym typeface="Calibri"/>
              </a:defRPr>
            </a:pPr>
            <a:r>
              <a:rPr lang="bg-BG" sz="6000"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Кто мне укажет путь?</a:t>
            </a:r>
            <a:endPar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endParaRP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Там, на Сионе, </a:t>
            </a:r>
          </a:p>
          <a:p>
            <a:pPr algn="l" defTabSz="685800">
              <a:spcBef>
                <a:spcPts val="1350"/>
              </a:spcBef>
              <a:buClr>
                <a:srgbClr val="595959"/>
              </a:buClr>
            </a:pPr>
            <a:r>
              <a:rPr lang="ru-RU" sz="4800" b="1" dirty="0">
                <a:solidFill>
                  <a:schemeClr val="tx1"/>
                </a:solidFill>
                <a:latin typeface="Arial"/>
                <a:ea typeface="+mn-ea"/>
                <a:cs typeface="Arial"/>
              </a:rPr>
              <a:t>Мир и покой,</a:t>
            </a:r>
          </a:p>
          <a:p>
            <a:pPr algn="l" defTabSz="685800">
              <a:spcBef>
                <a:spcPts val="1350"/>
              </a:spcBef>
              <a:buClr>
                <a:srgbClr val="595959"/>
              </a:buClr>
            </a:pPr>
            <a:r>
              <a:rPr lang="ru-RU" sz="4800" b="1" dirty="0">
                <a:solidFill>
                  <a:schemeClr val="tx1"/>
                </a:solidFill>
                <a:latin typeface="Arial"/>
                <a:ea typeface="+mn-ea"/>
                <a:cs typeface="Arial"/>
              </a:rPr>
              <a:t>Туда стремлюсь я, </a:t>
            </a:r>
          </a:p>
          <a:p>
            <a:pPr algn="l" defTabSz="685800">
              <a:spcBef>
                <a:spcPts val="1350"/>
              </a:spcBef>
              <a:buClr>
                <a:srgbClr val="595959"/>
              </a:buClr>
            </a:pPr>
            <a:r>
              <a:rPr lang="ru-RU" sz="4800" b="1" dirty="0">
                <a:solidFill>
                  <a:schemeClr val="tx1"/>
                </a:solidFill>
                <a:latin typeface="Arial"/>
                <a:ea typeface="+mn-ea"/>
                <a:cs typeface="Arial"/>
              </a:rPr>
              <a:t>В Сион родной</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404228296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Славят на </a:t>
            </a:r>
            <a:r>
              <a:rPr lang="ru-RU" sz="4800" b="1" dirty="0" smtClean="0">
                <a:solidFill>
                  <a:schemeClr val="tx1"/>
                </a:solidFill>
                <a:latin typeface="Arial"/>
                <a:cs typeface="Arial"/>
              </a:rPr>
              <a:t>арфах </a:t>
            </a:r>
            <a:endParaRPr lang="ru-RU" sz="4800" b="1" dirty="0">
              <a:solidFill>
                <a:schemeClr val="tx1"/>
              </a:solidFill>
              <a:latin typeface="Arial"/>
              <a:cs typeface="Arial"/>
            </a:endParaRPr>
          </a:p>
          <a:p>
            <a:pPr algn="l" defTabSz="685800">
              <a:spcBef>
                <a:spcPts val="1350"/>
              </a:spcBef>
              <a:buClr>
                <a:srgbClr val="595959"/>
              </a:buClr>
            </a:pPr>
            <a:r>
              <a:rPr lang="ru-RU" sz="4800" b="1" dirty="0">
                <a:solidFill>
                  <a:schemeClr val="tx1"/>
                </a:solidFill>
                <a:latin typeface="Arial"/>
                <a:cs typeface="Arial"/>
              </a:rPr>
              <a:t>Там хоры певцов,</a:t>
            </a:r>
          </a:p>
          <a:p>
            <a:pPr algn="l" defTabSz="685800">
              <a:spcBef>
                <a:spcPts val="1350"/>
              </a:spcBef>
              <a:buClr>
                <a:srgbClr val="595959"/>
              </a:buClr>
            </a:pPr>
            <a:r>
              <a:rPr lang="ru-RU" sz="4800" b="1" dirty="0">
                <a:solidFill>
                  <a:schemeClr val="tx1"/>
                </a:solidFill>
                <a:latin typeface="Arial"/>
                <a:cs typeface="Arial"/>
              </a:rPr>
              <a:t>Славят Христову </a:t>
            </a:r>
          </a:p>
          <a:p>
            <a:pPr algn="l" defTabSz="685800">
              <a:spcBef>
                <a:spcPts val="1350"/>
              </a:spcBef>
              <a:buClr>
                <a:srgbClr val="595959"/>
              </a:buClr>
            </a:pPr>
            <a:r>
              <a:rPr lang="ru-RU" sz="4800" b="1" dirty="0">
                <a:solidFill>
                  <a:schemeClr val="tx1"/>
                </a:solidFill>
                <a:latin typeface="Arial"/>
                <a:cs typeface="Arial"/>
              </a:rPr>
              <a:t>Святую любовь.</a:t>
            </a:r>
          </a:p>
        </p:txBody>
      </p:sp>
    </p:spTree>
    <p:extLst>
      <p:ext uri="{BB962C8B-B14F-4D97-AF65-F5344CB8AC3E}">
        <p14:creationId xmlns:p14="http://schemas.microsoft.com/office/powerpoint/2010/main" val="229741314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От скверн и пороков </a:t>
            </a:r>
          </a:p>
          <a:p>
            <a:pPr algn="l" defTabSz="685800">
              <a:spcBef>
                <a:spcPts val="1350"/>
              </a:spcBef>
              <a:buClr>
                <a:srgbClr val="595959"/>
              </a:buClr>
            </a:pPr>
            <a:r>
              <a:rPr lang="ru-RU" sz="4800" b="1" dirty="0">
                <a:solidFill>
                  <a:schemeClr val="tx1"/>
                </a:solidFill>
                <a:latin typeface="Arial"/>
                <a:cs typeface="Arial"/>
              </a:rPr>
              <a:t>Земного бытья</a:t>
            </a:r>
          </a:p>
          <a:p>
            <a:pPr algn="l" defTabSz="685800">
              <a:spcBef>
                <a:spcPts val="1350"/>
              </a:spcBef>
              <a:buClr>
                <a:srgbClr val="595959"/>
              </a:buClr>
            </a:pPr>
            <a:r>
              <a:rPr lang="ru-RU" sz="4800" b="1" dirty="0">
                <a:solidFill>
                  <a:schemeClr val="tx1"/>
                </a:solidFill>
                <a:latin typeface="Arial"/>
                <a:cs typeface="Arial"/>
              </a:rPr>
              <a:t>Омылись все чистою </a:t>
            </a:r>
          </a:p>
          <a:p>
            <a:pPr algn="l" defTabSz="685800">
              <a:spcBef>
                <a:spcPts val="1350"/>
              </a:spcBef>
              <a:buClr>
                <a:srgbClr val="595959"/>
              </a:buClr>
            </a:pPr>
            <a:r>
              <a:rPr lang="ru-RU" sz="4800" b="1" dirty="0">
                <a:solidFill>
                  <a:schemeClr val="tx1"/>
                </a:solidFill>
                <a:latin typeface="Arial"/>
                <a:cs typeface="Arial"/>
              </a:rPr>
              <a:t>Кровью Христа.</a:t>
            </a:r>
          </a:p>
        </p:txBody>
      </p:sp>
    </p:spTree>
    <p:extLst>
      <p:ext uri="{BB962C8B-B14F-4D97-AF65-F5344CB8AC3E}">
        <p14:creationId xmlns:p14="http://schemas.microsoft.com/office/powerpoint/2010/main" val="49436174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Там, на Сионе, </a:t>
            </a:r>
          </a:p>
          <a:p>
            <a:pPr algn="l" defTabSz="685800">
              <a:spcBef>
                <a:spcPts val="1350"/>
              </a:spcBef>
              <a:buClr>
                <a:srgbClr val="595959"/>
              </a:buClr>
            </a:pPr>
            <a:r>
              <a:rPr lang="ru-RU" sz="4800" b="1" dirty="0">
                <a:solidFill>
                  <a:schemeClr val="tx1"/>
                </a:solidFill>
                <a:latin typeface="Arial"/>
                <a:ea typeface="+mn-ea"/>
                <a:cs typeface="Arial"/>
              </a:rPr>
              <a:t>Мир и покой,</a:t>
            </a:r>
          </a:p>
          <a:p>
            <a:pPr algn="l" defTabSz="685800">
              <a:spcBef>
                <a:spcPts val="1350"/>
              </a:spcBef>
              <a:buClr>
                <a:srgbClr val="595959"/>
              </a:buClr>
            </a:pPr>
            <a:r>
              <a:rPr lang="ru-RU" sz="4800" b="1" dirty="0">
                <a:solidFill>
                  <a:schemeClr val="tx1"/>
                </a:solidFill>
                <a:latin typeface="Arial"/>
                <a:ea typeface="+mn-ea"/>
                <a:cs typeface="Arial"/>
              </a:rPr>
              <a:t>Туда стремлюсь я, </a:t>
            </a:r>
          </a:p>
          <a:p>
            <a:pPr algn="l" defTabSz="685800">
              <a:spcBef>
                <a:spcPts val="1350"/>
              </a:spcBef>
              <a:buClr>
                <a:srgbClr val="595959"/>
              </a:buClr>
            </a:pPr>
            <a:r>
              <a:rPr lang="ru-RU" sz="4800" b="1" dirty="0">
                <a:solidFill>
                  <a:schemeClr val="tx1"/>
                </a:solidFill>
                <a:latin typeface="Arial"/>
                <a:ea typeface="+mn-ea"/>
                <a:cs typeface="Arial"/>
              </a:rPr>
              <a:t>В Сион родной</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404228296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Странствую я </a:t>
            </a:r>
          </a:p>
          <a:p>
            <a:pPr algn="l" defTabSz="685800">
              <a:spcBef>
                <a:spcPts val="1350"/>
              </a:spcBef>
              <a:buClr>
                <a:srgbClr val="595959"/>
              </a:buClr>
            </a:pPr>
            <a:r>
              <a:rPr lang="ru-RU" sz="4800" b="1" dirty="0">
                <a:solidFill>
                  <a:schemeClr val="tx1"/>
                </a:solidFill>
                <a:latin typeface="Arial"/>
                <a:cs typeface="Arial"/>
              </a:rPr>
              <a:t>В этой жизни земной,</a:t>
            </a:r>
          </a:p>
          <a:p>
            <a:pPr algn="l" defTabSz="685800">
              <a:spcBef>
                <a:spcPts val="1350"/>
              </a:spcBef>
              <a:buClr>
                <a:srgbClr val="595959"/>
              </a:buClr>
            </a:pPr>
            <a:r>
              <a:rPr lang="ru-RU" sz="4800" b="1" dirty="0">
                <a:solidFill>
                  <a:schemeClr val="tx1"/>
                </a:solidFill>
                <a:latin typeface="Arial"/>
                <a:cs typeface="Arial"/>
              </a:rPr>
              <a:t>Вскоре Господь </a:t>
            </a:r>
          </a:p>
          <a:p>
            <a:pPr algn="l" defTabSz="685800">
              <a:spcBef>
                <a:spcPts val="1350"/>
              </a:spcBef>
              <a:buClr>
                <a:srgbClr val="595959"/>
              </a:buClr>
            </a:pPr>
            <a:r>
              <a:rPr lang="ru-RU" sz="4800" b="1" dirty="0" smtClean="0">
                <a:solidFill>
                  <a:schemeClr val="tx1"/>
                </a:solidFill>
                <a:latin typeface="Arial"/>
                <a:cs typeface="Arial"/>
              </a:rPr>
              <a:t>Позовёт </a:t>
            </a:r>
            <a:r>
              <a:rPr lang="ru-RU" sz="4800" b="1" dirty="0">
                <a:solidFill>
                  <a:schemeClr val="tx1"/>
                </a:solidFill>
                <a:latin typeface="Arial"/>
                <a:cs typeface="Arial"/>
              </a:rPr>
              <a:t>всех домой.</a:t>
            </a:r>
          </a:p>
        </p:txBody>
      </p:sp>
    </p:spTree>
    <p:extLst>
      <p:ext uri="{BB962C8B-B14F-4D97-AF65-F5344CB8AC3E}">
        <p14:creationId xmlns:p14="http://schemas.microsoft.com/office/powerpoint/2010/main" val="400653264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Когда же </a:t>
            </a:r>
            <a:r>
              <a:rPr lang="ru-RU" sz="4800" b="1" dirty="0" smtClean="0">
                <a:solidFill>
                  <a:schemeClr val="tx1"/>
                </a:solidFill>
                <a:latin typeface="Arial"/>
                <a:cs typeface="Arial"/>
              </a:rPr>
              <a:t>Спаситель </a:t>
            </a:r>
            <a:endParaRPr lang="ru-RU" sz="4800" b="1" dirty="0">
              <a:solidFill>
                <a:schemeClr val="tx1"/>
              </a:solidFill>
              <a:latin typeface="Arial"/>
              <a:cs typeface="Arial"/>
            </a:endParaRPr>
          </a:p>
          <a:p>
            <a:pPr algn="l" defTabSz="685800">
              <a:spcBef>
                <a:spcPts val="1350"/>
              </a:spcBef>
              <a:buClr>
                <a:srgbClr val="595959"/>
              </a:buClr>
            </a:pPr>
            <a:r>
              <a:rPr lang="ru-RU" sz="4800" b="1" dirty="0">
                <a:solidFill>
                  <a:schemeClr val="tx1"/>
                </a:solidFill>
                <a:latin typeface="Arial"/>
                <a:cs typeface="Arial"/>
              </a:rPr>
              <a:t>Во славе придёт,</a:t>
            </a:r>
          </a:p>
          <a:p>
            <a:pPr algn="l" defTabSz="685800">
              <a:spcBef>
                <a:spcPts val="1350"/>
              </a:spcBef>
              <a:buClr>
                <a:srgbClr val="595959"/>
              </a:buClr>
            </a:pPr>
            <a:r>
              <a:rPr lang="ru-RU" sz="4800" b="1" dirty="0">
                <a:solidFill>
                  <a:schemeClr val="tx1"/>
                </a:solidFill>
                <a:latin typeface="Arial"/>
                <a:cs typeface="Arial"/>
              </a:rPr>
              <a:t>Тогда </a:t>
            </a:r>
            <a:r>
              <a:rPr lang="ru-RU" sz="4800" b="1" dirty="0" smtClean="0">
                <a:solidFill>
                  <a:schemeClr val="tx1"/>
                </a:solidFill>
                <a:latin typeface="Arial"/>
                <a:cs typeface="Arial"/>
              </a:rPr>
              <a:t>искупленных </a:t>
            </a:r>
            <a:endParaRPr lang="ru-RU" sz="4800" b="1" dirty="0">
              <a:solidFill>
                <a:schemeClr val="tx1"/>
              </a:solidFill>
              <a:latin typeface="Arial"/>
              <a:cs typeface="Arial"/>
            </a:endParaRPr>
          </a:p>
          <a:p>
            <a:pPr algn="l" defTabSz="685800">
              <a:spcBef>
                <a:spcPts val="1350"/>
              </a:spcBef>
              <a:buClr>
                <a:srgbClr val="595959"/>
              </a:buClr>
            </a:pPr>
            <a:r>
              <a:rPr lang="ru-RU" sz="4800" b="1" dirty="0">
                <a:solidFill>
                  <a:schemeClr val="tx1"/>
                </a:solidFill>
                <a:latin typeface="Arial"/>
                <a:cs typeface="Arial"/>
              </a:rPr>
              <a:t>С Собой Он возьмёт.</a:t>
            </a:r>
          </a:p>
        </p:txBody>
      </p:sp>
    </p:spTree>
    <p:extLst>
      <p:ext uri="{BB962C8B-B14F-4D97-AF65-F5344CB8AC3E}">
        <p14:creationId xmlns:p14="http://schemas.microsoft.com/office/powerpoint/2010/main" val="275064563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Там, на Сионе, </a:t>
            </a:r>
          </a:p>
          <a:p>
            <a:pPr algn="l" defTabSz="685800">
              <a:spcBef>
                <a:spcPts val="1350"/>
              </a:spcBef>
              <a:buClr>
                <a:srgbClr val="595959"/>
              </a:buClr>
            </a:pPr>
            <a:r>
              <a:rPr lang="ru-RU" sz="4800" b="1" dirty="0">
                <a:solidFill>
                  <a:schemeClr val="tx1"/>
                </a:solidFill>
                <a:latin typeface="Arial"/>
                <a:ea typeface="+mn-ea"/>
                <a:cs typeface="Arial"/>
              </a:rPr>
              <a:t>Мир и покой,</a:t>
            </a:r>
          </a:p>
          <a:p>
            <a:pPr algn="l" defTabSz="685800">
              <a:spcBef>
                <a:spcPts val="1350"/>
              </a:spcBef>
              <a:buClr>
                <a:srgbClr val="595959"/>
              </a:buClr>
            </a:pPr>
            <a:r>
              <a:rPr lang="ru-RU" sz="4800" b="1" dirty="0">
                <a:solidFill>
                  <a:schemeClr val="tx1"/>
                </a:solidFill>
                <a:latin typeface="Arial"/>
                <a:ea typeface="+mn-ea"/>
                <a:cs typeface="Arial"/>
              </a:rPr>
              <a:t>Туда стремлюсь я, </a:t>
            </a:r>
          </a:p>
          <a:p>
            <a:pPr algn="l" defTabSz="685800">
              <a:spcBef>
                <a:spcPts val="1350"/>
              </a:spcBef>
              <a:buClr>
                <a:srgbClr val="595959"/>
              </a:buClr>
            </a:pPr>
            <a:r>
              <a:rPr lang="ru-RU" sz="4800" b="1" dirty="0">
                <a:solidFill>
                  <a:schemeClr val="tx1"/>
                </a:solidFill>
                <a:latin typeface="Arial"/>
                <a:ea typeface="+mn-ea"/>
                <a:cs typeface="Arial"/>
              </a:rPr>
              <a:t>В Сион родной</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404228296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Кто мне укажет путь </a:t>
            </a:r>
          </a:p>
          <a:p>
            <a:pPr algn="l" defTabSz="685800">
              <a:spcBef>
                <a:spcPts val="1350"/>
              </a:spcBef>
              <a:buClr>
                <a:srgbClr val="595959"/>
              </a:buClr>
            </a:pPr>
            <a:r>
              <a:rPr lang="ru-RU" sz="4800" b="1" dirty="0">
                <a:solidFill>
                  <a:schemeClr val="tx1"/>
                </a:solidFill>
                <a:latin typeface="Arial"/>
                <a:cs typeface="Arial"/>
              </a:rPr>
              <a:t>В город святой?</a:t>
            </a:r>
          </a:p>
          <a:p>
            <a:pPr algn="l" defTabSz="685800">
              <a:spcBef>
                <a:spcPts val="1350"/>
              </a:spcBef>
              <a:buClr>
                <a:srgbClr val="595959"/>
              </a:buClr>
            </a:pPr>
            <a:r>
              <a:rPr lang="ru-RU" sz="4800" b="1" dirty="0">
                <a:solidFill>
                  <a:schemeClr val="tx1"/>
                </a:solidFill>
                <a:latin typeface="Arial"/>
                <a:cs typeface="Arial"/>
              </a:rPr>
              <a:t>Я утомлён этой </a:t>
            </a:r>
          </a:p>
          <a:p>
            <a:pPr algn="l" defTabSz="685800">
              <a:spcBef>
                <a:spcPts val="1350"/>
              </a:spcBef>
              <a:buClr>
                <a:srgbClr val="595959"/>
              </a:buClr>
            </a:pPr>
            <a:r>
              <a:rPr lang="ru-RU" sz="4800" b="1" dirty="0">
                <a:solidFill>
                  <a:schemeClr val="tx1"/>
                </a:solidFill>
                <a:latin typeface="Arial"/>
                <a:cs typeface="Arial"/>
              </a:rPr>
              <a:t>Жизнью земной.</a:t>
            </a:r>
          </a:p>
        </p:txBody>
      </p:sp>
    </p:spTree>
    <p:extLst>
      <p:ext uri="{BB962C8B-B14F-4D97-AF65-F5344CB8AC3E}">
        <p14:creationId xmlns:p14="http://schemas.microsoft.com/office/powerpoint/2010/main" val="296398174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Здесь гнев беспощадный </a:t>
            </a:r>
          </a:p>
          <a:p>
            <a:pPr algn="l" defTabSz="685800">
              <a:spcBef>
                <a:spcPts val="1350"/>
              </a:spcBef>
              <a:buClr>
                <a:srgbClr val="595959"/>
              </a:buClr>
            </a:pPr>
            <a:r>
              <a:rPr lang="ru-RU" sz="4800" b="1" dirty="0">
                <a:solidFill>
                  <a:schemeClr val="tx1"/>
                </a:solidFill>
                <a:latin typeface="Arial"/>
                <a:cs typeface="Arial"/>
              </a:rPr>
              <a:t>В жестокой борьбе,</a:t>
            </a:r>
          </a:p>
          <a:p>
            <a:pPr algn="l" defTabSz="685800">
              <a:spcBef>
                <a:spcPts val="1350"/>
              </a:spcBef>
              <a:buClr>
                <a:srgbClr val="595959"/>
              </a:buClr>
            </a:pPr>
            <a:r>
              <a:rPr lang="ru-RU" sz="4800" b="1" dirty="0">
                <a:solidFill>
                  <a:schemeClr val="tx1"/>
                </a:solidFill>
                <a:latin typeface="Arial"/>
                <a:cs typeface="Arial"/>
              </a:rPr>
              <a:t>Здесь споры и зависть, </a:t>
            </a:r>
          </a:p>
          <a:p>
            <a:pPr algn="l" defTabSz="685800">
              <a:spcBef>
                <a:spcPts val="1350"/>
              </a:spcBef>
              <a:buClr>
                <a:srgbClr val="595959"/>
              </a:buClr>
            </a:pPr>
            <a:r>
              <a:rPr lang="ru-RU" sz="4800" b="1" dirty="0">
                <a:solidFill>
                  <a:schemeClr val="tx1"/>
                </a:solidFill>
                <a:latin typeface="Arial"/>
                <a:cs typeface="Arial"/>
              </a:rPr>
              <a:t>Не здесь место мне.</a:t>
            </a:r>
          </a:p>
        </p:txBody>
      </p:sp>
    </p:spTree>
    <p:extLst>
      <p:ext uri="{BB962C8B-B14F-4D97-AF65-F5344CB8AC3E}">
        <p14:creationId xmlns:p14="http://schemas.microsoft.com/office/powerpoint/2010/main" val="133247535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Там, на Сионе, </a:t>
            </a:r>
          </a:p>
          <a:p>
            <a:pPr algn="l" defTabSz="685800">
              <a:spcBef>
                <a:spcPts val="1350"/>
              </a:spcBef>
              <a:buClr>
                <a:srgbClr val="595959"/>
              </a:buClr>
            </a:pPr>
            <a:r>
              <a:rPr lang="ru-RU" sz="4800" b="1" dirty="0">
                <a:solidFill>
                  <a:schemeClr val="tx1"/>
                </a:solidFill>
                <a:latin typeface="Arial"/>
                <a:ea typeface="+mn-ea"/>
                <a:cs typeface="Arial"/>
              </a:rPr>
              <a:t>Мир и покой,</a:t>
            </a:r>
          </a:p>
          <a:p>
            <a:pPr algn="l" defTabSz="685800">
              <a:spcBef>
                <a:spcPts val="1350"/>
              </a:spcBef>
              <a:buClr>
                <a:srgbClr val="595959"/>
              </a:buClr>
            </a:pPr>
            <a:r>
              <a:rPr lang="ru-RU" sz="4800" b="1" dirty="0">
                <a:solidFill>
                  <a:schemeClr val="tx1"/>
                </a:solidFill>
                <a:latin typeface="Arial"/>
                <a:ea typeface="+mn-ea"/>
                <a:cs typeface="Arial"/>
              </a:rPr>
              <a:t>Туда стремлюсь я, </a:t>
            </a:r>
          </a:p>
          <a:p>
            <a:pPr algn="l" defTabSz="685800">
              <a:spcBef>
                <a:spcPts val="1350"/>
              </a:spcBef>
              <a:buClr>
                <a:srgbClr val="595959"/>
              </a:buClr>
            </a:pPr>
            <a:r>
              <a:rPr lang="ru-RU" sz="4800" b="1" dirty="0">
                <a:solidFill>
                  <a:schemeClr val="tx1"/>
                </a:solidFill>
                <a:latin typeface="Arial"/>
                <a:ea typeface="+mn-ea"/>
                <a:cs typeface="Arial"/>
              </a:rPr>
              <a:t>В Сион родной</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401653171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Если б, как птица, </a:t>
            </a:r>
          </a:p>
          <a:p>
            <a:pPr algn="l" defTabSz="685800">
              <a:spcBef>
                <a:spcPts val="1350"/>
              </a:spcBef>
              <a:buClr>
                <a:srgbClr val="595959"/>
              </a:buClr>
            </a:pPr>
            <a:r>
              <a:rPr lang="ru-RU" sz="4800" b="1" dirty="0">
                <a:solidFill>
                  <a:schemeClr val="tx1"/>
                </a:solidFill>
                <a:latin typeface="Arial"/>
                <a:cs typeface="Arial"/>
              </a:rPr>
              <a:t>Я крылья имел,</a:t>
            </a:r>
          </a:p>
          <a:p>
            <a:pPr algn="l" defTabSz="685800">
              <a:spcBef>
                <a:spcPts val="1350"/>
              </a:spcBef>
              <a:buClr>
                <a:srgbClr val="595959"/>
              </a:buClr>
            </a:pPr>
            <a:r>
              <a:rPr lang="ru-RU" sz="4800" b="1" dirty="0">
                <a:solidFill>
                  <a:schemeClr val="tx1"/>
                </a:solidFill>
                <a:latin typeface="Arial"/>
                <a:cs typeface="Arial"/>
              </a:rPr>
              <a:t>То над </a:t>
            </a:r>
            <a:r>
              <a:rPr lang="ru-RU" sz="4800" b="1" dirty="0" smtClean="0">
                <a:solidFill>
                  <a:schemeClr val="tx1"/>
                </a:solidFill>
                <a:latin typeface="Arial"/>
                <a:cs typeface="Arial"/>
              </a:rPr>
              <a:t>холмами </a:t>
            </a:r>
            <a:endParaRPr lang="ru-RU" sz="4800" b="1" dirty="0">
              <a:solidFill>
                <a:schemeClr val="tx1"/>
              </a:solidFill>
              <a:latin typeface="Arial"/>
              <a:cs typeface="Arial"/>
            </a:endParaRPr>
          </a:p>
          <a:p>
            <a:pPr algn="l" defTabSz="685800">
              <a:spcBef>
                <a:spcPts val="1350"/>
              </a:spcBef>
              <a:buClr>
                <a:srgbClr val="595959"/>
              </a:buClr>
            </a:pPr>
            <a:r>
              <a:rPr lang="ru-RU" sz="4800" b="1" dirty="0" smtClean="0">
                <a:solidFill>
                  <a:schemeClr val="tx1"/>
                </a:solidFill>
                <a:latin typeface="Arial"/>
                <a:cs typeface="Arial"/>
              </a:rPr>
              <a:t>Давно </a:t>
            </a:r>
            <a:r>
              <a:rPr lang="ru-RU" sz="4800" b="1" dirty="0">
                <a:solidFill>
                  <a:schemeClr val="tx1"/>
                </a:solidFill>
                <a:latin typeface="Arial"/>
                <a:cs typeface="Arial"/>
              </a:rPr>
              <a:t>б я взлетел;</a:t>
            </a:r>
          </a:p>
        </p:txBody>
      </p:sp>
    </p:spTree>
    <p:extLst>
      <p:ext uri="{BB962C8B-B14F-4D97-AF65-F5344CB8AC3E}">
        <p14:creationId xmlns:p14="http://schemas.microsoft.com/office/powerpoint/2010/main" val="3874163528"/>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Я скрыл бы там душу </a:t>
            </a:r>
          </a:p>
          <a:p>
            <a:pPr algn="l" defTabSz="685800">
              <a:spcBef>
                <a:spcPts val="1350"/>
              </a:spcBef>
              <a:buClr>
                <a:srgbClr val="595959"/>
              </a:buClr>
            </a:pPr>
            <a:r>
              <a:rPr lang="ru-RU" sz="4800" b="1" dirty="0">
                <a:solidFill>
                  <a:schemeClr val="tx1"/>
                </a:solidFill>
                <a:latin typeface="Arial"/>
                <a:cs typeface="Arial"/>
              </a:rPr>
              <a:t>От скорби земной,</a:t>
            </a:r>
          </a:p>
          <a:p>
            <a:pPr algn="l" defTabSz="685800">
              <a:spcBef>
                <a:spcPts val="1350"/>
              </a:spcBef>
              <a:buClr>
                <a:srgbClr val="595959"/>
              </a:buClr>
            </a:pPr>
            <a:r>
              <a:rPr lang="ru-RU" sz="4800" b="1" dirty="0">
                <a:solidFill>
                  <a:schemeClr val="tx1"/>
                </a:solidFill>
                <a:latin typeface="Arial"/>
                <a:cs typeface="Arial"/>
              </a:rPr>
              <a:t>Господь </a:t>
            </a:r>
            <a:r>
              <a:rPr lang="ru-RU" sz="4800" b="1" dirty="0" smtClean="0">
                <a:solidFill>
                  <a:schemeClr val="tx1"/>
                </a:solidFill>
                <a:latin typeface="Arial"/>
                <a:cs typeface="Arial"/>
              </a:rPr>
              <a:t>там </a:t>
            </a:r>
            <a:r>
              <a:rPr lang="ru-RU" sz="4800" b="1" dirty="0">
                <a:solidFill>
                  <a:schemeClr val="tx1"/>
                </a:solidFill>
                <a:latin typeface="Arial"/>
                <a:cs typeface="Arial"/>
              </a:rPr>
              <a:t>делил бы</a:t>
            </a:r>
          </a:p>
          <a:p>
            <a:pPr algn="l" defTabSz="685800">
              <a:spcBef>
                <a:spcPts val="1350"/>
              </a:spcBef>
              <a:buClr>
                <a:srgbClr val="595959"/>
              </a:buClr>
            </a:pPr>
            <a:r>
              <a:rPr lang="ru-RU" sz="4800" b="1" dirty="0">
                <a:solidFill>
                  <a:schemeClr val="tx1"/>
                </a:solidFill>
                <a:latin typeface="Arial"/>
                <a:cs typeface="Arial"/>
              </a:rPr>
              <a:t>Вечерю со мной.</a:t>
            </a:r>
          </a:p>
        </p:txBody>
      </p:sp>
    </p:spTree>
    <p:extLst>
      <p:ext uri="{BB962C8B-B14F-4D97-AF65-F5344CB8AC3E}">
        <p14:creationId xmlns:p14="http://schemas.microsoft.com/office/powerpoint/2010/main" val="303696446"/>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0" y="0"/>
            <a:ext cx="2178122" cy="5143500"/>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2178121" y="247638"/>
            <a:ext cx="6965879" cy="5128999"/>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400" b="1" dirty="0">
                <a:solidFill>
                  <a:schemeClr val="tx1"/>
                </a:solidFill>
                <a:latin typeface="Arial"/>
                <a:ea typeface="+mn-ea"/>
                <a:cs typeface="Arial"/>
              </a:rPr>
              <a:t>Припев: </a:t>
            </a:r>
          </a:p>
          <a:p>
            <a:pPr algn="l" defTabSz="685800">
              <a:spcBef>
                <a:spcPts val="1350"/>
              </a:spcBef>
              <a:buClr>
                <a:srgbClr val="595959"/>
              </a:buClr>
            </a:pPr>
            <a:r>
              <a:rPr lang="ru-RU" sz="4800" b="1" dirty="0">
                <a:solidFill>
                  <a:schemeClr val="tx1"/>
                </a:solidFill>
                <a:latin typeface="Arial"/>
                <a:ea typeface="+mn-ea"/>
                <a:cs typeface="Arial"/>
              </a:rPr>
              <a:t>Там, на Сионе, </a:t>
            </a:r>
          </a:p>
          <a:p>
            <a:pPr algn="l" defTabSz="685800">
              <a:spcBef>
                <a:spcPts val="1350"/>
              </a:spcBef>
              <a:buClr>
                <a:srgbClr val="595959"/>
              </a:buClr>
            </a:pPr>
            <a:r>
              <a:rPr lang="ru-RU" sz="4800" b="1" dirty="0">
                <a:solidFill>
                  <a:schemeClr val="tx1"/>
                </a:solidFill>
                <a:latin typeface="Arial"/>
                <a:ea typeface="+mn-ea"/>
                <a:cs typeface="Arial"/>
              </a:rPr>
              <a:t>Мир и покой,</a:t>
            </a:r>
          </a:p>
          <a:p>
            <a:pPr algn="l" defTabSz="685800">
              <a:spcBef>
                <a:spcPts val="1350"/>
              </a:spcBef>
              <a:buClr>
                <a:srgbClr val="595959"/>
              </a:buClr>
            </a:pPr>
            <a:r>
              <a:rPr lang="ru-RU" sz="4800" b="1" dirty="0">
                <a:solidFill>
                  <a:schemeClr val="tx1"/>
                </a:solidFill>
                <a:latin typeface="Arial"/>
                <a:ea typeface="+mn-ea"/>
                <a:cs typeface="Arial"/>
              </a:rPr>
              <a:t>Туда стремлюсь я, </a:t>
            </a:r>
          </a:p>
          <a:p>
            <a:pPr algn="l" defTabSz="685800">
              <a:spcBef>
                <a:spcPts val="1350"/>
              </a:spcBef>
              <a:buClr>
                <a:srgbClr val="595959"/>
              </a:buClr>
            </a:pPr>
            <a:r>
              <a:rPr lang="ru-RU" sz="4800" b="1" dirty="0">
                <a:solidFill>
                  <a:schemeClr val="tx1"/>
                </a:solidFill>
                <a:latin typeface="Arial"/>
                <a:ea typeface="+mn-ea"/>
                <a:cs typeface="Arial"/>
              </a:rPr>
              <a:t>В Сион родной</a:t>
            </a:r>
            <a:r>
              <a:rPr lang="ru-RU" sz="4800" b="1" dirty="0" smtClean="0">
                <a:solidFill>
                  <a:schemeClr val="tx1"/>
                </a:solidFill>
                <a:latin typeface="Arial"/>
                <a:ea typeface="+mn-ea"/>
                <a:cs typeface="Arial"/>
              </a:rPr>
              <a:t>.</a:t>
            </a:r>
            <a:endParaRPr lang="ru-RU" sz="4800" b="1" dirty="0">
              <a:solidFill>
                <a:schemeClr val="tx1"/>
              </a:solidFill>
              <a:latin typeface="Arial"/>
              <a:ea typeface="+mn-ea"/>
              <a:cs typeface="Arial"/>
            </a:endParaRPr>
          </a:p>
        </p:txBody>
      </p:sp>
    </p:spTree>
    <p:extLst>
      <p:ext uri="{BB962C8B-B14F-4D97-AF65-F5344CB8AC3E}">
        <p14:creationId xmlns:p14="http://schemas.microsoft.com/office/powerpoint/2010/main" val="4042282961"/>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Слёз там не будет </a:t>
            </a:r>
          </a:p>
          <a:p>
            <a:pPr algn="l" defTabSz="685800">
              <a:spcBef>
                <a:spcPts val="1350"/>
              </a:spcBef>
              <a:buClr>
                <a:srgbClr val="595959"/>
              </a:buClr>
            </a:pPr>
            <a:r>
              <a:rPr lang="ru-RU" sz="4800" b="1" dirty="0">
                <a:solidFill>
                  <a:schemeClr val="tx1"/>
                </a:solidFill>
                <a:latin typeface="Arial"/>
                <a:cs typeface="Arial"/>
              </a:rPr>
              <a:t>В том граде святом, </a:t>
            </a:r>
          </a:p>
          <a:p>
            <a:pPr algn="l" defTabSz="685800">
              <a:spcBef>
                <a:spcPts val="1350"/>
              </a:spcBef>
              <a:buClr>
                <a:srgbClr val="595959"/>
              </a:buClr>
            </a:pPr>
            <a:r>
              <a:rPr lang="ru-RU" sz="4800" b="1" dirty="0">
                <a:solidFill>
                  <a:schemeClr val="tx1"/>
                </a:solidFill>
                <a:latin typeface="Arial"/>
                <a:cs typeface="Arial"/>
              </a:rPr>
              <a:t>Царствуют вместе </a:t>
            </a:r>
          </a:p>
          <a:p>
            <a:pPr algn="l" defTabSz="685800">
              <a:spcBef>
                <a:spcPts val="1350"/>
              </a:spcBef>
              <a:buClr>
                <a:srgbClr val="595959"/>
              </a:buClr>
            </a:pPr>
            <a:r>
              <a:rPr lang="ru-RU" sz="4800" b="1" dirty="0">
                <a:solidFill>
                  <a:schemeClr val="tx1"/>
                </a:solidFill>
                <a:latin typeface="Arial"/>
                <a:cs typeface="Arial"/>
              </a:rPr>
              <a:t>Там все со Христом;</a:t>
            </a:r>
          </a:p>
        </p:txBody>
      </p:sp>
    </p:spTree>
    <p:extLst>
      <p:ext uri="{BB962C8B-B14F-4D97-AF65-F5344CB8AC3E}">
        <p14:creationId xmlns:p14="http://schemas.microsoft.com/office/powerpoint/2010/main" val="1929270407"/>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1" descr="слайд 3.jpg">
            <a:extLst>
              <a:ext uri="{FF2B5EF4-FFF2-40B4-BE49-F238E27FC236}">
                <a16:creationId xmlns:a16="http://schemas.microsoft.com/office/drawing/2014/main" xmlns="" id="{FBC5140E-368A-4826-B7F4-DBB445064253}"/>
              </a:ext>
            </a:extLst>
          </p:cNvPr>
          <p:cNvPicPr>
            <a:picLocks noChangeAspect="1"/>
          </p:cNvPicPr>
          <p:nvPr/>
        </p:nvPicPr>
        <p:blipFill rotWithShape="1">
          <a:blip r:embed="rId3" cstate="print">
            <a:extLst>
              <a:ext uri="{28A0092B-C50C-407E-A947-70E740481C1C}">
                <a14:useLocalDpi xmlns:a14="http://schemas.microsoft.com/office/drawing/2010/main" val="0"/>
              </a:ext>
            </a:extLst>
          </a:blip>
          <a:srcRect r="790" b="5985"/>
          <a:stretch/>
        </p:blipFill>
        <p:spPr>
          <a:xfrm>
            <a:off x="0" y="227036"/>
            <a:ext cx="9144000" cy="4916464"/>
          </a:xfrm>
          <a:prstGeom prst="rect">
            <a:avLst/>
          </a:prstGeom>
        </p:spPr>
      </p:pic>
      <p:pic>
        <p:nvPicPr>
          <p:cNvPr id="166" name="Image" descr="Image"/>
          <p:cNvPicPr>
            <a:picLocks noChangeAspect="1"/>
          </p:cNvPicPr>
          <p:nvPr/>
        </p:nvPicPr>
        <p:blipFill>
          <a:blip r:embed="rId4"/>
          <a:stretch>
            <a:fillRect/>
          </a:stretch>
        </p:blipFill>
        <p:spPr>
          <a:xfrm>
            <a:off x="8126688" y="227036"/>
            <a:ext cx="724937" cy="650829"/>
          </a:xfrm>
          <a:prstGeom prst="rect">
            <a:avLst/>
          </a:prstGeom>
          <a:ln w="12700">
            <a:miter lim="400000"/>
          </a:ln>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436691" y="425131"/>
            <a:ext cx="841493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cs typeface="Arial"/>
              </a:rPr>
              <a:t>Не может </a:t>
            </a:r>
            <a:r>
              <a:rPr lang="ru-RU" sz="4800" b="1" dirty="0" smtClean="0">
                <a:solidFill>
                  <a:schemeClr val="tx1"/>
                </a:solidFill>
                <a:latin typeface="Arial"/>
                <a:cs typeface="Arial"/>
              </a:rPr>
              <a:t>несчастье</a:t>
            </a:r>
            <a:endParaRPr lang="ru-RU" sz="4800" b="1" dirty="0">
              <a:solidFill>
                <a:schemeClr val="tx1"/>
              </a:solidFill>
              <a:latin typeface="Arial"/>
              <a:cs typeface="Arial"/>
            </a:endParaRPr>
          </a:p>
          <a:p>
            <a:pPr algn="l" defTabSz="685800">
              <a:spcBef>
                <a:spcPts val="1350"/>
              </a:spcBef>
              <a:buClr>
                <a:srgbClr val="595959"/>
              </a:buClr>
            </a:pPr>
            <a:r>
              <a:rPr lang="ru-RU" sz="4800" b="1" dirty="0">
                <a:solidFill>
                  <a:schemeClr val="tx1"/>
                </a:solidFill>
                <a:latin typeface="Arial"/>
                <a:cs typeface="Arial"/>
              </a:rPr>
              <a:t>Проникнуть </a:t>
            </a:r>
            <a:r>
              <a:rPr lang="ru-RU" sz="4800" b="1" dirty="0" smtClean="0">
                <a:solidFill>
                  <a:schemeClr val="tx1"/>
                </a:solidFill>
                <a:latin typeface="Arial"/>
                <a:cs typeface="Arial"/>
              </a:rPr>
              <a:t>туда,</a:t>
            </a:r>
            <a:endParaRPr lang="ru-RU" sz="4800" b="1" dirty="0">
              <a:solidFill>
                <a:schemeClr val="tx1"/>
              </a:solidFill>
              <a:latin typeface="Arial"/>
              <a:cs typeface="Arial"/>
            </a:endParaRPr>
          </a:p>
          <a:p>
            <a:pPr algn="l" defTabSz="685800">
              <a:spcBef>
                <a:spcPts val="1350"/>
              </a:spcBef>
              <a:buClr>
                <a:srgbClr val="595959"/>
              </a:buClr>
            </a:pPr>
            <a:r>
              <a:rPr lang="ru-RU" sz="4800" b="1" dirty="0">
                <a:solidFill>
                  <a:schemeClr val="tx1"/>
                </a:solidFill>
                <a:latin typeface="Arial"/>
                <a:cs typeface="Arial"/>
              </a:rPr>
              <a:t>Там бодрствует ангел </a:t>
            </a:r>
          </a:p>
          <a:p>
            <a:pPr algn="l" defTabSz="685800">
              <a:spcBef>
                <a:spcPts val="1350"/>
              </a:spcBef>
              <a:buClr>
                <a:srgbClr val="595959"/>
              </a:buClr>
            </a:pPr>
            <a:r>
              <a:rPr lang="ru-RU" sz="4800" b="1" dirty="0">
                <a:solidFill>
                  <a:schemeClr val="tx1"/>
                </a:solidFill>
                <a:latin typeface="Arial"/>
                <a:cs typeface="Arial"/>
              </a:rPr>
              <a:t>На страже всегда.</a:t>
            </a:r>
          </a:p>
        </p:txBody>
      </p:sp>
    </p:spTree>
    <p:extLst>
      <p:ext uri="{BB962C8B-B14F-4D97-AF65-F5344CB8AC3E}">
        <p14:creationId xmlns:p14="http://schemas.microsoft.com/office/powerpoint/2010/main" val="224079922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1243</TotalTime>
  <Words>246</Words>
  <Application>Microsoft Macintosh PowerPoint</Application>
  <PresentationFormat>On-screen Show (16:9)</PresentationFormat>
  <Paragraphs>66</Paragraphs>
  <Slides>16</Slides>
  <Notes>16</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237. Кто мне укажет путь 16х9</dc:title>
  <dc:creator>Павел Яковлев</dc:creator>
  <cp:lastModifiedBy>Yulia Lisovaya</cp:lastModifiedBy>
  <cp:revision>103</cp:revision>
  <dcterms:modified xsi:type="dcterms:W3CDTF">2020-11-16T13:03:42Z</dcterms:modified>
</cp:coreProperties>
</file>