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040" r:id="rId2"/>
    <p:sldId id="1056" r:id="rId3"/>
    <p:sldId id="1067" r:id="rId4"/>
    <p:sldId id="1064" r:id="rId5"/>
    <p:sldId id="1068" r:id="rId6"/>
    <p:sldId id="1069" r:id="rId7"/>
    <p:sldId id="1079" r:id="rId8"/>
    <p:sldId id="1071" r:id="rId9"/>
    <p:sldId id="1072" r:id="rId10"/>
    <p:sldId id="1080" r:id="rId11"/>
    <p:sldId id="1074" r:id="rId12"/>
    <p:sldId id="1075" r:id="rId13"/>
    <p:sldId id="1081" r:id="rId14"/>
    <p:sldId id="1077" r:id="rId15"/>
    <p:sldId id="1078" r:id="rId16"/>
    <p:sldId id="1082" r:id="rId17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00000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8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216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868840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мне укажет путь?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Там, на Сионе,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и покой,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 стремлюсь я,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Сион родной.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1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992245"/>
            <a:ext cx="9289032" cy="422968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Славят на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арфах </a:t>
            </a:r>
            <a:endParaRPr lang="ru-RU" sz="60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хоры певцов,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Славят Христову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Святую любовь.</a:t>
            </a:r>
          </a:p>
        </p:txBody>
      </p:sp>
    </p:spTree>
    <p:extLst>
      <p:ext uri="{BB962C8B-B14F-4D97-AF65-F5344CB8AC3E}">
        <p14:creationId xmlns:p14="http://schemas.microsoft.com/office/powerpoint/2010/main" val="400483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992245"/>
            <a:ext cx="9289032" cy="422968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скверн и пороков 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Земного бытья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Омылись все чистою 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Кровью Христа.</a:t>
            </a:r>
          </a:p>
        </p:txBody>
      </p:sp>
    </p:spTree>
    <p:extLst>
      <p:ext uri="{BB962C8B-B14F-4D97-AF65-F5344CB8AC3E}">
        <p14:creationId xmlns:p14="http://schemas.microsoft.com/office/powerpoint/2010/main" val="117040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Там, на Сионе,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и покой,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 стремлюсь я,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Сион родной.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1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992245"/>
            <a:ext cx="9289032" cy="422968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Странствую я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этой жизни земной,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Вскоре Господь 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Позовёт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домой.</a:t>
            </a:r>
          </a:p>
        </p:txBody>
      </p:sp>
    </p:spTree>
    <p:extLst>
      <p:ext uri="{BB962C8B-B14F-4D97-AF65-F5344CB8AC3E}">
        <p14:creationId xmlns:p14="http://schemas.microsoft.com/office/powerpoint/2010/main" val="172665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992245"/>
            <a:ext cx="9289032" cy="422968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же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 </a:t>
            </a:r>
            <a:endParaRPr lang="ru-RU" sz="60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славе придёт,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искупленных </a:t>
            </a:r>
            <a:endParaRPr lang="ru-RU" sz="60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Собой Он возьмёт.</a:t>
            </a:r>
          </a:p>
        </p:txBody>
      </p:sp>
    </p:spTree>
    <p:extLst>
      <p:ext uri="{BB962C8B-B14F-4D97-AF65-F5344CB8AC3E}">
        <p14:creationId xmlns:p14="http://schemas.microsoft.com/office/powerpoint/2010/main" val="188381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Там, на Сионе,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и покой,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 стремлюсь я,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Сион родной.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1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992245"/>
            <a:ext cx="9289032" cy="422968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мне укажет путь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 святой?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утомлён этой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Жизнью земной.</a:t>
            </a:r>
          </a:p>
        </p:txBody>
      </p:sp>
    </p:spTree>
    <p:extLst>
      <p:ext uri="{BB962C8B-B14F-4D97-AF65-F5344CB8AC3E}">
        <p14:creationId xmlns:p14="http://schemas.microsoft.com/office/powerpoint/2010/main" val="291296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9289032" cy="422968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гнев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Беспощадный </a:t>
            </a:r>
            <a:endParaRPr lang="ru-RU" sz="60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жестокой борьбе,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споры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зависть,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здесь место мне.</a:t>
            </a:r>
          </a:p>
        </p:txBody>
      </p:sp>
    </p:spTree>
    <p:extLst>
      <p:ext uri="{BB962C8B-B14F-4D97-AF65-F5344CB8AC3E}">
        <p14:creationId xmlns:p14="http://schemas.microsoft.com/office/powerpoint/2010/main" val="256833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Там, на Сионе,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и покой,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 стремлюсь я,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Сион родной.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3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422968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б, как птица, 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крылья имел,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над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холмами </a:t>
            </a:r>
            <a:endParaRPr lang="ru-RU" sz="60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Давно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 я взлетел;</a:t>
            </a:r>
          </a:p>
        </p:txBody>
      </p:sp>
    </p:spTree>
    <p:extLst>
      <p:ext uri="{BB962C8B-B14F-4D97-AF65-F5344CB8AC3E}">
        <p14:creationId xmlns:p14="http://schemas.microsoft.com/office/powerpoint/2010/main" val="2486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20688"/>
            <a:ext cx="9289032" cy="422968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скрыл бы там душу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скорби земной,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endParaRPr lang="ru-RU" sz="60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елил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Вечерю со мной.</a:t>
            </a:r>
          </a:p>
        </p:txBody>
      </p:sp>
    </p:spTree>
    <p:extLst>
      <p:ext uri="{BB962C8B-B14F-4D97-AF65-F5344CB8AC3E}">
        <p14:creationId xmlns:p14="http://schemas.microsoft.com/office/powerpoint/2010/main" val="314495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Там, на Сионе,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и покой,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 стремлюсь я,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Сион родной.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1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992245"/>
            <a:ext cx="9289032" cy="422968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Слёз там не будет 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граде святом, 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Царствуют вместе 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все со Христом;</a:t>
            </a:r>
          </a:p>
        </p:txBody>
      </p:sp>
    </p:spTree>
    <p:extLst>
      <p:ext uri="{BB962C8B-B14F-4D97-AF65-F5344CB8AC3E}">
        <p14:creationId xmlns:p14="http://schemas.microsoft.com/office/powerpoint/2010/main" val="57160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992245"/>
            <a:ext cx="9289032" cy="422968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может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несчастье</a:t>
            </a:r>
            <a:endParaRPr lang="ru-RU" sz="60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Проникнуть туда.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бодрствует ангел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страже всегда.</a:t>
            </a:r>
          </a:p>
        </p:txBody>
      </p:sp>
    </p:spTree>
    <p:extLst>
      <p:ext uri="{BB962C8B-B14F-4D97-AF65-F5344CB8AC3E}">
        <p14:creationId xmlns:p14="http://schemas.microsoft.com/office/powerpoint/2010/main" val="197138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8600</TotalTime>
  <Words>239</Words>
  <Application>Microsoft Macintosh PowerPoint</Application>
  <PresentationFormat>On-screen Show (4:3)</PresentationFormat>
  <Paragraphs>73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237. Кто мне укажет путь 4х3</dc:title>
  <dc:creator>Павел Яковлев</dc:creator>
  <cp:lastModifiedBy>Yulia Lisovaya</cp:lastModifiedBy>
  <cp:revision>249</cp:revision>
  <dcterms:created xsi:type="dcterms:W3CDTF">2016-09-02T12:17:38Z</dcterms:created>
  <dcterms:modified xsi:type="dcterms:W3CDTF">2020-11-16T12:57:49Z</dcterms:modified>
</cp:coreProperties>
</file>