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1040" r:id="rId2"/>
    <p:sldId id="1056" r:id="rId3"/>
    <p:sldId id="1064" r:id="rId4"/>
    <p:sldId id="1065" r:id="rId5"/>
    <p:sldId id="1066" r:id="rId6"/>
  </p:sldIdLst>
  <p:sldSz cx="9144000" cy="6858000" type="screen4x3"/>
  <p:notesSz cx="6858000" cy="9144000"/>
  <p:defaultTextStyle>
    <a:defPPr>
      <a:defRPr lang="ru-RU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525">
          <p15:clr>
            <a:srgbClr val="A4A3A4"/>
          </p15:clr>
        </p15:guide>
        <p15:guide id="2" pos="29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1A2A"/>
    <a:srgbClr val="000000"/>
    <a:srgbClr val="02243A"/>
    <a:srgbClr val="EEC5BB"/>
    <a:srgbClr val="E19CEA"/>
    <a:srgbClr val="FFFFFF"/>
    <a:srgbClr val="6633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14" autoAdjust="0"/>
    <p:restoredTop sz="78762" autoAdjust="0"/>
  </p:normalViewPr>
  <p:slideViewPr>
    <p:cSldViewPr>
      <p:cViewPr varScale="1">
        <p:scale>
          <a:sx n="134" d="100"/>
          <a:sy n="134" d="100"/>
        </p:scale>
        <p:origin x="-1400" y="-96"/>
      </p:cViewPr>
      <p:guideLst>
        <p:guide orient="horz" pos="1525"/>
        <p:guide pos="29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1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2916F-EBD3-E747-8448-127B08F6EB2F}" type="datetimeFigureOut">
              <a:rPr lang="en-US" smtClean="0"/>
              <a:pPr/>
              <a:t>16.11.20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3600B-B5DC-4147-A93D-8C6F66C8D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7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3550D-BEA3-9C43-B81A-B8DB566124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9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16.11.20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16.11.20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16.11.20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16.11.20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16.11.20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10" indent="0">
              <a:buNone/>
              <a:defRPr sz="2000"/>
            </a:lvl5pPr>
            <a:lvl6pPr marL="2285887" indent="0">
              <a:buNone/>
              <a:defRPr sz="2000"/>
            </a:lvl6pPr>
            <a:lvl7pPr marL="2743064" indent="0">
              <a:buNone/>
              <a:defRPr sz="2000"/>
            </a:lvl7pPr>
            <a:lvl8pPr marL="3200241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16.11.20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2CC49-54F1-48C6-87BA-7EA2BE84E6B1}" type="datetimeFigureOut">
              <a:rPr lang="ru-RU" smtClean="0"/>
              <a:pPr/>
              <a:t>16.11.20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9143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30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1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jpeg"/><Relationship Id="rId6" Type="http://schemas.openxmlformats.org/officeDocument/2006/relationships/image" Target="../media/image3.png"/><Relationship Id="rId7" Type="http://schemas.microsoft.com/office/2007/relationships/hdphoto" Target="../media/hdphoto2.wdp"/><Relationship Id="rId8" Type="http://schemas.openxmlformats.org/officeDocument/2006/relationships/image" Target="../media/image4.png"/><Relationship Id="rId9" Type="http://schemas.microsoft.com/office/2007/relationships/hdphoto" Target="../media/hdphoto3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Источник хвалы_ОБЛОЖКА_final_01_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875" y="4551917"/>
            <a:ext cx="1379597" cy="1988453"/>
          </a:xfrm>
          <a:prstGeom prst="rect">
            <a:avLst/>
          </a:prstGeom>
          <a:ln>
            <a:noFill/>
          </a:ln>
          <a:effectLst>
            <a:outerShdw blurRad="428625" dist="355600" dir="2700000" sx="102000" sy="102000" algn="tl" rotWithShape="0">
              <a:srgbClr val="333333">
                <a:alpha val="61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0EA348D-50C7-BD44-B367-D5D834321D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843807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83768" y="868840"/>
            <a:ext cx="6408712" cy="193899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ru-RU" sz="6000" b="1" spc="-1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отступай! Близко спасенье</a:t>
            </a:r>
          </a:p>
        </p:txBody>
      </p:sp>
      <p:pic>
        <p:nvPicPr>
          <p:cNvPr id="6" name="Picture 5" descr="Источник хвалы_ОБЛОЖКА_final_03_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021" y="3933056"/>
            <a:ext cx="1384338" cy="1995288"/>
          </a:xfrm>
          <a:prstGeom prst="rect">
            <a:avLst/>
          </a:prstGeom>
          <a:ln>
            <a:noFill/>
          </a:ln>
          <a:effectLst>
            <a:outerShdw blurRad="704850" dist="660400" dir="8280000" sx="104000" sy="104000" algn="tl" rotWithShape="0">
              <a:srgbClr val="333333">
                <a:alpha val="46000"/>
              </a:srgbClr>
            </a:outerShdw>
          </a:effectLst>
        </p:spPr>
      </p:pic>
      <p:pic>
        <p:nvPicPr>
          <p:cNvPr id="7" name="Picture 6" descr="Источник хвалы_ОБЛОЖКА_final_02_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50" y="4365104"/>
            <a:ext cx="1386291" cy="1998101"/>
          </a:xfrm>
          <a:prstGeom prst="rect">
            <a:avLst/>
          </a:prstGeom>
          <a:ln>
            <a:noFill/>
          </a:ln>
          <a:effectLst>
            <a:outerShdw blurRad="1200150" dist="139700" dir="3600000" sx="107000" sy="107000" algn="tl" rotWithShape="0">
              <a:srgbClr val="333333">
                <a:alpha val="7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0101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r>
              <a:rPr lang="ru-RU" sz="54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Иногда трудно нам, </a:t>
            </a:r>
          </a:p>
          <a:p>
            <a:r>
              <a:rPr lang="ru-RU" sz="54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сгущаются тени, </a:t>
            </a:r>
          </a:p>
          <a:p>
            <a:r>
              <a:rPr lang="ru-RU" sz="54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Чтоб веры лучи угасить. </a:t>
            </a:r>
          </a:p>
          <a:p>
            <a:r>
              <a:rPr lang="ru-RU" sz="54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 живёт наш Господь – </a:t>
            </a:r>
          </a:p>
          <a:p>
            <a:r>
              <a:rPr lang="ru-RU" sz="54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Друг, что может </a:t>
            </a:r>
            <a:endParaRPr lang="ru-RU" sz="5400" b="1" dirty="0" smtClean="0">
              <a:solidFill>
                <a:srgbClr val="0D1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54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54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омочь </a:t>
            </a:r>
            <a:r>
              <a:rPr lang="ru-RU" sz="54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нам </a:t>
            </a:r>
          </a:p>
          <a:p>
            <a:r>
              <a:rPr lang="ru-RU" sz="54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силы душе подарить.</a:t>
            </a:r>
            <a:endParaRPr lang="ru-RU" sz="5400" b="1" dirty="0">
              <a:solidFill>
                <a:srgbClr val="0D1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964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-99392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r>
              <a:rPr lang="ru-RU" sz="4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Припев: </a:t>
            </a:r>
          </a:p>
          <a:p>
            <a:endParaRPr lang="ru-RU" sz="16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5400" b="1" spc="-150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отступай! </a:t>
            </a:r>
            <a:endParaRPr lang="ru-RU" sz="5400" b="1" spc="-150" dirty="0" smtClean="0">
              <a:solidFill>
                <a:srgbClr val="0D1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5400" b="1" spc="-150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Близко спасенье </a:t>
            </a:r>
            <a:r>
              <a:rPr lang="ru-RU" sz="5400" b="1" spc="-150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</a:p>
          <a:p>
            <a:r>
              <a:rPr lang="ru-RU" sz="5400" b="1" spc="-150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востоке займётся заря.</a:t>
            </a:r>
          </a:p>
          <a:p>
            <a:r>
              <a:rPr lang="ru-RU" sz="5400" b="1" spc="-150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Не </a:t>
            </a:r>
            <a:r>
              <a:rPr lang="ru-RU" sz="5400" b="1" spc="-150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отступай! </a:t>
            </a:r>
            <a:endParaRPr lang="ru-RU" sz="5400" b="1" spc="-150" dirty="0" smtClean="0">
              <a:solidFill>
                <a:srgbClr val="0D1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5400" b="1" spc="-150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Близко спасенье </a:t>
            </a:r>
            <a:r>
              <a:rPr lang="ru-RU" sz="5400" b="1" spc="-150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</a:p>
          <a:p>
            <a:r>
              <a:rPr lang="ru-RU" sz="5400" b="1" spc="-150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О</a:t>
            </a:r>
            <a:r>
              <a:rPr lang="ru-RU" sz="5400" b="1" spc="-150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5400" b="1" spc="-150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приготовься </a:t>
            </a:r>
            <a:endParaRPr lang="ru-RU" sz="5400" b="1" spc="-150" dirty="0">
              <a:solidFill>
                <a:srgbClr val="0D1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5400" b="1" spc="-150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Встретить </a:t>
            </a:r>
            <a:r>
              <a:rPr lang="ru-RU" sz="5400" b="1" spc="-150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Царя!</a:t>
            </a:r>
          </a:p>
        </p:txBody>
      </p:sp>
    </p:spTree>
    <p:extLst>
      <p:ext uri="{BB962C8B-B14F-4D97-AF65-F5344CB8AC3E}">
        <p14:creationId xmlns:p14="http://schemas.microsoft.com/office/powerpoint/2010/main" val="4191832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0745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54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54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день, </a:t>
            </a:r>
            <a:endParaRPr lang="ru-RU" sz="5400" b="1" dirty="0">
              <a:solidFill>
                <a:srgbClr val="0D1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54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54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огда </a:t>
            </a:r>
            <a:r>
              <a:rPr lang="ru-RU" sz="54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 придёт,</a:t>
            </a:r>
          </a:p>
          <a:p>
            <a:pPr>
              <a:lnSpc>
                <a:spcPct val="90000"/>
              </a:lnSpc>
            </a:pPr>
            <a:r>
              <a:rPr lang="ru-RU" sz="54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Слёзы, страхи и горе</a:t>
            </a:r>
          </a:p>
          <a:p>
            <a:pPr>
              <a:lnSpc>
                <a:spcPct val="90000"/>
              </a:lnSpc>
            </a:pPr>
            <a:r>
              <a:rPr lang="ru-RU" sz="54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Исчезнут уже навсегда.</a:t>
            </a:r>
          </a:p>
          <a:p>
            <a:pPr>
              <a:lnSpc>
                <a:spcPct val="90000"/>
              </a:lnSpc>
            </a:pPr>
            <a:r>
              <a:rPr lang="ru-RU" sz="54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Моя </a:t>
            </a:r>
            <a:r>
              <a:rPr lang="ru-RU" sz="54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вера крепка –</a:t>
            </a:r>
          </a:p>
          <a:p>
            <a:pPr>
              <a:lnSpc>
                <a:spcPct val="90000"/>
              </a:lnSpc>
            </a:pPr>
            <a:r>
              <a:rPr lang="ru-RU" sz="54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Он </a:t>
            </a:r>
            <a:r>
              <a:rPr lang="ru-RU" sz="54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вернётся </a:t>
            </a:r>
            <a:endParaRPr lang="ru-RU" sz="5400" b="1" dirty="0" smtClean="0">
              <a:solidFill>
                <a:srgbClr val="0D1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54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К </a:t>
            </a:r>
            <a:r>
              <a:rPr lang="ru-RU" sz="54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нам </a:t>
            </a:r>
            <a:r>
              <a:rPr lang="ru-RU" sz="54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вскоре,</a:t>
            </a:r>
            <a:endParaRPr lang="ru-RU" sz="5400" b="1" dirty="0">
              <a:solidFill>
                <a:srgbClr val="0D1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54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Всё зло</a:t>
            </a:r>
          </a:p>
          <a:p>
            <a:pPr>
              <a:lnSpc>
                <a:spcPct val="90000"/>
              </a:lnSpc>
            </a:pPr>
            <a:r>
              <a:rPr lang="ru-RU" sz="54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Уничтожит </a:t>
            </a:r>
            <a:r>
              <a:rPr lang="ru-RU" sz="54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тогда.</a:t>
            </a:r>
          </a:p>
        </p:txBody>
      </p:sp>
    </p:spTree>
    <p:extLst>
      <p:ext uri="{BB962C8B-B14F-4D97-AF65-F5344CB8AC3E}">
        <p14:creationId xmlns:p14="http://schemas.microsoft.com/office/powerpoint/2010/main" val="562009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-99392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r>
              <a:rPr lang="ru-RU" sz="4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Припев: </a:t>
            </a:r>
          </a:p>
          <a:p>
            <a:endParaRPr lang="ru-RU" sz="16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5400" b="1" spc="-150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отступай! </a:t>
            </a:r>
            <a:endParaRPr lang="ru-RU" sz="5400" b="1" spc="-150" dirty="0" smtClean="0">
              <a:solidFill>
                <a:srgbClr val="0D1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5400" b="1" spc="-150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Близко спасенье </a:t>
            </a:r>
            <a:r>
              <a:rPr lang="ru-RU" sz="5400" b="1" spc="-150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</a:p>
          <a:p>
            <a:r>
              <a:rPr lang="ru-RU" sz="5400" b="1" spc="-150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востоке займётся заря.</a:t>
            </a:r>
          </a:p>
          <a:p>
            <a:r>
              <a:rPr lang="ru-RU" sz="5400" b="1" spc="-150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Не </a:t>
            </a:r>
            <a:r>
              <a:rPr lang="ru-RU" sz="5400" b="1" spc="-150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отступай! </a:t>
            </a:r>
            <a:endParaRPr lang="ru-RU" sz="5400" b="1" spc="-150" dirty="0" smtClean="0">
              <a:solidFill>
                <a:srgbClr val="0D1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5400" b="1" spc="-150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Близко спасенье </a:t>
            </a:r>
            <a:r>
              <a:rPr lang="ru-RU" sz="5400" b="1" spc="-150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</a:p>
          <a:p>
            <a:r>
              <a:rPr lang="ru-RU" sz="5400" b="1" spc="-150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О</a:t>
            </a:r>
            <a:r>
              <a:rPr lang="ru-RU" sz="5400" b="1" spc="-150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5400" b="1" spc="-150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приготовься </a:t>
            </a:r>
            <a:endParaRPr lang="ru-RU" sz="5400" b="1" spc="-150" dirty="0">
              <a:solidFill>
                <a:srgbClr val="0D1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5400" b="1" spc="-150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Встретить </a:t>
            </a:r>
            <a:r>
              <a:rPr lang="ru-RU" sz="5400" b="1" spc="-150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Царя!</a:t>
            </a:r>
          </a:p>
        </p:txBody>
      </p:sp>
    </p:spTree>
    <p:extLst>
      <p:ext uri="{BB962C8B-B14F-4D97-AF65-F5344CB8AC3E}">
        <p14:creationId xmlns:p14="http://schemas.microsoft.com/office/powerpoint/2010/main" val="1698681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Custom 1">
      <a:dk1>
        <a:srgbClr val="AE5D35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8576</TotalTime>
  <Words>77</Words>
  <Application>Microsoft Macintosh PowerPoint</Application>
  <PresentationFormat>On-screen Show (4:3)</PresentationFormat>
  <Paragraphs>36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236. Не отступай! Близко спасенье 4х3</dc:title>
  <dc:creator>Павел Яковлев</dc:creator>
  <cp:lastModifiedBy>Yulia Lisovaya</cp:lastModifiedBy>
  <cp:revision>246</cp:revision>
  <dcterms:created xsi:type="dcterms:W3CDTF">2016-09-02T12:17:38Z</dcterms:created>
  <dcterms:modified xsi:type="dcterms:W3CDTF">2020-11-16T12:45:03Z</dcterms:modified>
</cp:coreProperties>
</file>