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65" r:id="rId2"/>
    <p:sldId id="278" r:id="rId3"/>
    <p:sldId id="285" r:id="rId4"/>
    <p:sldId id="287" r:id="rId5"/>
    <p:sldId id="288" r:id="rId6"/>
    <p:sldId id="293" r:id="rId7"/>
    <p:sldId id="294" r:id="rId8"/>
    <p:sldId id="297" r:id="rId9"/>
    <p:sldId id="298" r:id="rId10"/>
    <p:sldId id="289" r:id="rId11"/>
    <p:sldId id="301" r:id="rId12"/>
    <p:sldId id="299" r:id="rId13"/>
    <p:sldId id="300" r:id="rId14"/>
    <p:sldId id="302" r:id="rId1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320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6665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6665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335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28754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16303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872898"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Мой </a:t>
            </a:r>
          </a:p>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Искупитель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В стране небесной </a:t>
            </a:r>
          </a:p>
          <a:p>
            <a:pPr algn="l" defTabSz="685800">
              <a:spcBef>
                <a:spcPts val="1350"/>
              </a:spcBef>
              <a:buClr>
                <a:srgbClr val="595959"/>
              </a:buClr>
            </a:pPr>
            <a:r>
              <a:rPr lang="ru-RU" sz="4800" b="1" dirty="0">
                <a:solidFill>
                  <a:schemeClr val="tx1"/>
                </a:solidFill>
                <a:latin typeface="Arial"/>
                <a:cs typeface="Arial"/>
              </a:rPr>
              <a:t>Он приготовил </a:t>
            </a:r>
          </a:p>
          <a:p>
            <a:pPr algn="l" defTabSz="685800">
              <a:spcBef>
                <a:spcPts val="1350"/>
              </a:spcBef>
              <a:buClr>
                <a:srgbClr val="595959"/>
              </a:buClr>
            </a:pPr>
            <a:r>
              <a:rPr lang="ru-RU" sz="4800" b="1" dirty="0">
                <a:solidFill>
                  <a:schemeClr val="tx1"/>
                </a:solidFill>
                <a:latin typeface="Arial"/>
                <a:cs typeface="Arial"/>
              </a:rPr>
              <a:t>Для </a:t>
            </a:r>
            <a:r>
              <a:rPr lang="ru-RU" sz="4800" b="1" dirty="0" smtClean="0">
                <a:solidFill>
                  <a:schemeClr val="tx1"/>
                </a:solidFill>
                <a:latin typeface="Arial"/>
                <a:cs typeface="Arial"/>
              </a:rPr>
              <a:t>сильных </a:t>
            </a:r>
            <a:r>
              <a:rPr lang="ru-RU" sz="4800" b="1" dirty="0">
                <a:solidFill>
                  <a:schemeClr val="tx1"/>
                </a:solidFill>
                <a:latin typeface="Arial"/>
                <a:cs typeface="Arial"/>
              </a:rPr>
              <a:t>верой</a:t>
            </a:r>
          </a:p>
          <a:p>
            <a:pPr algn="l" defTabSz="685800">
              <a:spcBef>
                <a:spcPts val="1350"/>
              </a:spcBef>
              <a:buClr>
                <a:srgbClr val="595959"/>
              </a:buClr>
            </a:pPr>
            <a:r>
              <a:rPr lang="ru-RU" sz="4800" b="1" dirty="0">
                <a:solidFill>
                  <a:schemeClr val="tx1"/>
                </a:solidFill>
                <a:latin typeface="Arial"/>
                <a:cs typeface="Arial"/>
              </a:rPr>
              <a:t>Чудесный дом. </a:t>
            </a:r>
          </a:p>
        </p:txBody>
      </p:sp>
    </p:spTree>
    <p:extLst>
      <p:ext uri="{BB962C8B-B14F-4D97-AF65-F5344CB8AC3E}">
        <p14:creationId xmlns:p14="http://schemas.microsoft.com/office/powerpoint/2010/main" val="214335052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smtClean="0">
                <a:solidFill>
                  <a:schemeClr val="tx1"/>
                </a:solidFill>
                <a:latin typeface="Arial"/>
                <a:cs typeface="Arial"/>
              </a:rPr>
              <a:t>Стремиться будем</a:t>
            </a:r>
          </a:p>
          <a:p>
            <a:pPr algn="l" defTabSz="685800">
              <a:spcBef>
                <a:spcPts val="1350"/>
              </a:spcBef>
              <a:buClr>
                <a:srgbClr val="595959"/>
              </a:buClr>
            </a:pPr>
            <a:r>
              <a:rPr lang="ru-RU" sz="4800" b="1" dirty="0" smtClean="0">
                <a:solidFill>
                  <a:schemeClr val="tx1"/>
                </a:solidFill>
                <a:latin typeface="Arial"/>
                <a:cs typeface="Arial"/>
              </a:rPr>
              <a:t>Достигнуть цели,</a:t>
            </a:r>
          </a:p>
          <a:p>
            <a:pPr algn="l" defTabSz="685800">
              <a:spcBef>
                <a:spcPts val="1350"/>
              </a:spcBef>
              <a:buClr>
                <a:srgbClr val="595959"/>
              </a:buClr>
            </a:pPr>
            <a:r>
              <a:rPr lang="ru-RU" sz="4800" b="1" dirty="0" smtClean="0">
                <a:solidFill>
                  <a:schemeClr val="tx1"/>
                </a:solidFill>
                <a:latin typeface="Arial"/>
                <a:cs typeface="Arial"/>
              </a:rPr>
              <a:t>Чтоб в небе вечном</a:t>
            </a:r>
          </a:p>
          <a:p>
            <a:pPr algn="l" defTabSz="685800">
              <a:spcBef>
                <a:spcPts val="1350"/>
              </a:spcBef>
              <a:buClr>
                <a:srgbClr val="595959"/>
              </a:buClr>
            </a:pPr>
            <a:r>
              <a:rPr lang="ru-RU" sz="4800" b="1" dirty="0" smtClean="0">
                <a:solidFill>
                  <a:schemeClr val="tx1"/>
                </a:solidFill>
                <a:latin typeface="Arial"/>
                <a:cs typeface="Arial"/>
              </a:rPr>
              <a:t>Быть со Христом. </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50647163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Я здесь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Л</a:t>
            </a:r>
            <a:r>
              <a:rPr lang="ru-RU" sz="4800" b="1" dirty="0" smtClean="0">
                <a:solidFill>
                  <a:schemeClr val="tx1"/>
                </a:solidFill>
                <a:latin typeface="Arial"/>
                <a:ea typeface="+mn-ea"/>
                <a:cs typeface="Arial"/>
              </a:rPr>
              <a:t>ишь </a:t>
            </a:r>
            <a:r>
              <a:rPr lang="ru-RU" sz="4800" b="1" dirty="0">
                <a:solidFill>
                  <a:schemeClr val="tx1"/>
                </a:solidFill>
                <a:latin typeface="Arial"/>
                <a:ea typeface="+mn-ea"/>
                <a:cs typeface="Arial"/>
              </a:rPr>
              <a:t>странник, </a:t>
            </a:r>
          </a:p>
          <a:p>
            <a:pPr algn="l" defTabSz="685800">
              <a:spcBef>
                <a:spcPts val="1350"/>
              </a:spcBef>
              <a:buClr>
                <a:srgbClr val="595959"/>
              </a:buClr>
            </a:pPr>
            <a:r>
              <a:rPr lang="ru-RU" sz="4800" b="1" dirty="0">
                <a:solidFill>
                  <a:schemeClr val="tx1"/>
                </a:solidFill>
                <a:latin typeface="Arial"/>
                <a:ea typeface="+mn-ea"/>
                <a:cs typeface="Arial"/>
              </a:rPr>
              <a:t>И дом мой в небе, </a:t>
            </a:r>
          </a:p>
          <a:p>
            <a:pPr algn="l" defTabSz="685800">
              <a:spcBef>
                <a:spcPts val="1350"/>
              </a:spcBef>
              <a:buClr>
                <a:srgbClr val="595959"/>
              </a:buClr>
            </a:pPr>
            <a:r>
              <a:rPr lang="ru-RU" sz="4800" b="1" dirty="0">
                <a:solidFill>
                  <a:schemeClr val="tx1"/>
                </a:solidFill>
                <a:latin typeface="Arial"/>
                <a:ea typeface="+mn-ea"/>
                <a:cs typeface="Arial"/>
              </a:rPr>
              <a:t>Где буду вечно </a:t>
            </a:r>
          </a:p>
          <a:p>
            <a:pPr algn="l" defTabSz="685800">
              <a:spcBef>
                <a:spcPts val="1350"/>
              </a:spcBef>
              <a:buClr>
                <a:srgbClr val="595959"/>
              </a:buClr>
            </a:pPr>
            <a:r>
              <a:rPr lang="ru-RU" sz="4800" b="1" dirty="0">
                <a:solidFill>
                  <a:schemeClr val="tx1"/>
                </a:solidFill>
                <a:latin typeface="Arial"/>
                <a:ea typeface="+mn-ea"/>
                <a:cs typeface="Arial"/>
              </a:rPr>
              <a:t>С моим Христом.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5529868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64601" y="503022"/>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мне поможет</a:t>
            </a:r>
          </a:p>
          <a:p>
            <a:pPr algn="l" defTabSz="685800">
              <a:spcBef>
                <a:spcPts val="1350"/>
              </a:spcBef>
              <a:buClr>
                <a:srgbClr val="595959"/>
              </a:buClr>
            </a:pPr>
            <a:r>
              <a:rPr lang="ru-RU" sz="4800" b="1" dirty="0" smtClean="0">
                <a:solidFill>
                  <a:schemeClr val="tx1"/>
                </a:solidFill>
                <a:latin typeface="Arial"/>
                <a:cs typeface="Arial"/>
              </a:rPr>
              <a:t>Достигнуть </a:t>
            </a:r>
            <a:r>
              <a:rPr lang="ru-RU" sz="4800" b="1" dirty="0">
                <a:solidFill>
                  <a:schemeClr val="tx1"/>
                </a:solidFill>
                <a:latin typeface="Arial"/>
                <a:cs typeface="Arial"/>
              </a:rPr>
              <a:t>цели, </a:t>
            </a:r>
          </a:p>
          <a:p>
            <a:pPr algn="l" defTabSz="685800">
              <a:spcBef>
                <a:spcPts val="1350"/>
              </a:spcBef>
              <a:buClr>
                <a:srgbClr val="595959"/>
              </a:buClr>
            </a:pPr>
            <a:r>
              <a:rPr lang="ru-RU" sz="4800" b="1" dirty="0">
                <a:solidFill>
                  <a:schemeClr val="tx1"/>
                </a:solidFill>
                <a:latin typeface="Arial"/>
                <a:cs typeface="Arial"/>
              </a:rPr>
              <a:t>Меня введёт Сам </a:t>
            </a:r>
            <a:endParaRPr lang="ru-RU" sz="4800" b="1" dirty="0" smtClean="0">
              <a:solidFill>
                <a:schemeClr val="tx1"/>
              </a:solidFill>
              <a:latin typeface="Arial"/>
              <a:cs typeface="Arial"/>
            </a:endParaRPr>
          </a:p>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в</a:t>
            </a:r>
            <a:r>
              <a:rPr lang="ru-RU" sz="4800" b="1" dirty="0" smtClean="0">
                <a:solidFill>
                  <a:schemeClr val="tx1"/>
                </a:solidFill>
                <a:latin typeface="Arial"/>
                <a:cs typeface="Arial"/>
              </a:rPr>
              <a:t> </a:t>
            </a:r>
            <a:r>
              <a:rPr lang="ru-RU" sz="4800" b="1" dirty="0">
                <a:solidFill>
                  <a:schemeClr val="tx1"/>
                </a:solidFill>
                <a:latin typeface="Arial"/>
                <a:cs typeface="Arial"/>
              </a:rPr>
              <a:t>Отчий дом. </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415726099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64601" y="503022"/>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800" b="1" dirty="0">
              <a:solidFill>
                <a:schemeClr val="tx1"/>
              </a:solidFill>
              <a:latin typeface="Arial"/>
              <a:cs typeface="Arial"/>
            </a:endParaRPr>
          </a:p>
          <a:p>
            <a:pPr algn="l" defTabSz="685800">
              <a:spcBef>
                <a:spcPts val="1350"/>
              </a:spcBef>
              <a:buClr>
                <a:srgbClr val="595959"/>
              </a:buClr>
            </a:pPr>
            <a:r>
              <a:rPr lang="ru-RU" sz="4800" b="1" dirty="0" smtClean="0">
                <a:solidFill>
                  <a:schemeClr val="tx1"/>
                </a:solidFill>
                <a:latin typeface="Arial"/>
                <a:cs typeface="Arial"/>
              </a:rPr>
              <a:t>Меня </a:t>
            </a:r>
            <a:r>
              <a:rPr lang="ru-RU" sz="4800" b="1" dirty="0">
                <a:solidFill>
                  <a:schemeClr val="tx1"/>
                </a:solidFill>
                <a:latin typeface="Arial"/>
                <a:cs typeface="Arial"/>
              </a:rPr>
              <a:t>введёт Сам </a:t>
            </a:r>
            <a:endParaRPr lang="ru-RU" sz="4800" b="1" dirty="0" smtClean="0">
              <a:solidFill>
                <a:schemeClr val="tx1"/>
              </a:solidFill>
              <a:latin typeface="Arial"/>
              <a:cs typeface="Arial"/>
            </a:endParaRPr>
          </a:p>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в</a:t>
            </a:r>
            <a:r>
              <a:rPr lang="ru-RU" sz="4800" b="1" dirty="0" smtClean="0">
                <a:solidFill>
                  <a:schemeClr val="tx1"/>
                </a:solidFill>
                <a:latin typeface="Arial"/>
                <a:cs typeface="Arial"/>
              </a:rPr>
              <a:t> </a:t>
            </a:r>
            <a:r>
              <a:rPr lang="ru-RU" sz="4800" b="1" dirty="0">
                <a:solidFill>
                  <a:schemeClr val="tx1"/>
                </a:solidFill>
                <a:latin typeface="Arial"/>
                <a:cs typeface="Arial"/>
              </a:rPr>
              <a:t>Отчий дом. </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398293009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Мой Искупитель – </a:t>
            </a:r>
          </a:p>
          <a:p>
            <a:pPr algn="l" defTabSz="685800">
              <a:spcBef>
                <a:spcPts val="1350"/>
              </a:spcBef>
              <a:buClr>
                <a:srgbClr val="595959"/>
              </a:buClr>
            </a:pPr>
            <a:r>
              <a:rPr lang="ru-RU" sz="4800" b="1" dirty="0">
                <a:solidFill>
                  <a:schemeClr val="tx1"/>
                </a:solidFill>
                <a:latin typeface="Arial"/>
                <a:cs typeface="Arial"/>
              </a:rPr>
              <a:t>Мой Друг небесный,</a:t>
            </a:r>
          </a:p>
          <a:p>
            <a:pPr algn="l" defTabSz="685800">
              <a:spcBef>
                <a:spcPts val="1350"/>
              </a:spcBef>
              <a:buClr>
                <a:srgbClr val="595959"/>
              </a:buClr>
            </a:pPr>
            <a:r>
              <a:rPr lang="ru-RU" sz="4800" b="1" dirty="0">
                <a:solidFill>
                  <a:schemeClr val="tx1"/>
                </a:solidFill>
                <a:latin typeface="Arial"/>
                <a:cs typeface="Arial"/>
              </a:rPr>
              <a:t>Меня от смерти </a:t>
            </a:r>
          </a:p>
          <a:p>
            <a:pPr algn="l" defTabSz="685800">
              <a:spcBef>
                <a:spcPts val="1350"/>
              </a:spcBef>
              <a:buClr>
                <a:srgbClr val="595959"/>
              </a:buClr>
            </a:pPr>
            <a:r>
              <a:rPr lang="ru-RU" sz="4800" b="1" dirty="0">
                <a:solidFill>
                  <a:schemeClr val="tx1"/>
                </a:solidFill>
                <a:latin typeface="Arial"/>
                <a:cs typeface="Arial"/>
              </a:rPr>
              <a:t>Он искупил.</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Надежду Он мне </a:t>
            </a:r>
          </a:p>
          <a:p>
            <a:pPr algn="l" defTabSz="685800">
              <a:spcBef>
                <a:spcPts val="1350"/>
              </a:spcBef>
              <a:buClr>
                <a:srgbClr val="595959"/>
              </a:buClr>
            </a:pPr>
            <a:r>
              <a:rPr lang="ru-RU" sz="4800" b="1" dirty="0">
                <a:solidFill>
                  <a:schemeClr val="tx1"/>
                </a:solidFill>
                <a:latin typeface="Arial"/>
                <a:cs typeface="Arial"/>
              </a:rPr>
              <a:t>Вселяет в </a:t>
            </a:r>
            <a:r>
              <a:rPr lang="ru-RU" sz="4800" b="1" dirty="0" smtClean="0">
                <a:solidFill>
                  <a:schemeClr val="tx1"/>
                </a:solidFill>
                <a:latin typeface="Arial"/>
                <a:cs typeface="Arial"/>
              </a:rPr>
              <a:t>сердце, </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Что буду в небе </a:t>
            </a:r>
          </a:p>
          <a:p>
            <a:pPr algn="l" defTabSz="685800">
              <a:spcBef>
                <a:spcPts val="1350"/>
              </a:spcBef>
              <a:buClr>
                <a:srgbClr val="595959"/>
              </a:buClr>
            </a:pPr>
            <a:r>
              <a:rPr lang="ru-RU" sz="4800" b="1" dirty="0">
                <a:solidFill>
                  <a:schemeClr val="tx1"/>
                </a:solidFill>
                <a:latin typeface="Arial"/>
                <a:cs typeface="Arial"/>
              </a:rPr>
              <a:t>Жить вместе с Ним. </a:t>
            </a:r>
          </a:p>
        </p:txBody>
      </p:sp>
    </p:spTree>
    <p:extLst>
      <p:ext uri="{BB962C8B-B14F-4D97-AF65-F5344CB8AC3E}">
        <p14:creationId xmlns:p14="http://schemas.microsoft.com/office/powerpoint/2010/main" val="133247535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Я здесь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Л</a:t>
            </a:r>
            <a:r>
              <a:rPr lang="ru-RU" sz="4800" b="1" dirty="0" smtClean="0">
                <a:solidFill>
                  <a:schemeClr val="tx1"/>
                </a:solidFill>
                <a:latin typeface="Arial"/>
                <a:ea typeface="+mn-ea"/>
                <a:cs typeface="Arial"/>
              </a:rPr>
              <a:t>ишь </a:t>
            </a:r>
            <a:r>
              <a:rPr lang="ru-RU" sz="4800" b="1" dirty="0">
                <a:solidFill>
                  <a:schemeClr val="tx1"/>
                </a:solidFill>
                <a:latin typeface="Arial"/>
                <a:ea typeface="+mn-ea"/>
                <a:cs typeface="Arial"/>
              </a:rPr>
              <a:t>странник, </a:t>
            </a:r>
          </a:p>
          <a:p>
            <a:pPr algn="l" defTabSz="685800">
              <a:spcBef>
                <a:spcPts val="1350"/>
              </a:spcBef>
              <a:buClr>
                <a:srgbClr val="595959"/>
              </a:buClr>
            </a:pPr>
            <a:r>
              <a:rPr lang="ru-RU" sz="4800" b="1" dirty="0">
                <a:solidFill>
                  <a:schemeClr val="tx1"/>
                </a:solidFill>
                <a:latin typeface="Arial"/>
                <a:ea typeface="+mn-ea"/>
                <a:cs typeface="Arial"/>
              </a:rPr>
              <a:t>И дом мой в небе, </a:t>
            </a:r>
          </a:p>
          <a:p>
            <a:pPr algn="l" defTabSz="685800">
              <a:spcBef>
                <a:spcPts val="1350"/>
              </a:spcBef>
              <a:buClr>
                <a:srgbClr val="595959"/>
              </a:buClr>
            </a:pPr>
            <a:r>
              <a:rPr lang="ru-RU" sz="4800" b="1" dirty="0">
                <a:solidFill>
                  <a:schemeClr val="tx1"/>
                </a:solidFill>
                <a:latin typeface="Arial"/>
                <a:ea typeface="+mn-ea"/>
                <a:cs typeface="Arial"/>
              </a:rPr>
              <a:t>Где буду вечно </a:t>
            </a:r>
          </a:p>
          <a:p>
            <a:pPr algn="l" defTabSz="685800">
              <a:spcBef>
                <a:spcPts val="1350"/>
              </a:spcBef>
              <a:buClr>
                <a:srgbClr val="595959"/>
              </a:buClr>
            </a:pPr>
            <a:r>
              <a:rPr lang="ru-RU" sz="4800" b="1" dirty="0">
                <a:solidFill>
                  <a:schemeClr val="tx1"/>
                </a:solidFill>
                <a:latin typeface="Arial"/>
                <a:ea typeface="+mn-ea"/>
                <a:cs typeface="Arial"/>
              </a:rPr>
              <a:t>С моим Христом.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0165317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64601" y="503022"/>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мне поможет</a:t>
            </a:r>
          </a:p>
          <a:p>
            <a:pPr algn="l" defTabSz="685800">
              <a:spcBef>
                <a:spcPts val="1350"/>
              </a:spcBef>
              <a:buClr>
                <a:srgbClr val="595959"/>
              </a:buClr>
            </a:pPr>
            <a:r>
              <a:rPr lang="ru-RU" sz="4800" b="1" dirty="0" smtClean="0">
                <a:solidFill>
                  <a:schemeClr val="tx1"/>
                </a:solidFill>
                <a:latin typeface="Arial"/>
                <a:cs typeface="Arial"/>
              </a:rPr>
              <a:t>Достигнуть </a:t>
            </a:r>
            <a:r>
              <a:rPr lang="ru-RU" sz="4800" b="1" dirty="0">
                <a:solidFill>
                  <a:schemeClr val="tx1"/>
                </a:solidFill>
                <a:latin typeface="Arial"/>
                <a:cs typeface="Arial"/>
              </a:rPr>
              <a:t>цели, </a:t>
            </a:r>
          </a:p>
          <a:p>
            <a:pPr algn="l" defTabSz="685800">
              <a:spcBef>
                <a:spcPts val="1350"/>
              </a:spcBef>
              <a:buClr>
                <a:srgbClr val="595959"/>
              </a:buClr>
            </a:pPr>
            <a:r>
              <a:rPr lang="ru-RU" sz="4800" b="1" dirty="0">
                <a:solidFill>
                  <a:schemeClr val="tx1"/>
                </a:solidFill>
                <a:latin typeface="Arial"/>
                <a:cs typeface="Arial"/>
              </a:rPr>
              <a:t>Меня введёт Сам </a:t>
            </a:r>
            <a:endParaRPr lang="ru-RU" sz="4800" b="1" dirty="0" smtClean="0">
              <a:solidFill>
                <a:schemeClr val="tx1"/>
              </a:solidFill>
              <a:latin typeface="Arial"/>
              <a:cs typeface="Arial"/>
            </a:endParaRPr>
          </a:p>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в</a:t>
            </a:r>
            <a:r>
              <a:rPr lang="ru-RU" sz="4800" b="1" dirty="0" smtClean="0">
                <a:solidFill>
                  <a:schemeClr val="tx1"/>
                </a:solidFill>
                <a:latin typeface="Arial"/>
                <a:cs typeface="Arial"/>
              </a:rPr>
              <a:t> </a:t>
            </a:r>
            <a:r>
              <a:rPr lang="ru-RU" sz="4800" b="1" dirty="0">
                <a:solidFill>
                  <a:schemeClr val="tx1"/>
                </a:solidFill>
                <a:latin typeface="Arial"/>
                <a:cs typeface="Arial"/>
              </a:rPr>
              <a:t>Отчий дом. </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34469207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Среди страданий </a:t>
            </a:r>
          </a:p>
          <a:p>
            <a:pPr algn="l" defTabSz="685800">
              <a:spcBef>
                <a:spcPts val="1350"/>
              </a:spcBef>
              <a:buClr>
                <a:srgbClr val="595959"/>
              </a:buClr>
            </a:pPr>
            <a:r>
              <a:rPr lang="ru-RU" sz="4800" b="1" dirty="0">
                <a:solidFill>
                  <a:schemeClr val="tx1"/>
                </a:solidFill>
                <a:latin typeface="Arial"/>
                <a:cs typeface="Arial"/>
              </a:rPr>
              <a:t>В житейском море </a:t>
            </a:r>
          </a:p>
          <a:p>
            <a:pPr algn="l" defTabSz="685800">
              <a:spcBef>
                <a:spcPts val="1350"/>
              </a:spcBef>
              <a:buClr>
                <a:srgbClr val="595959"/>
              </a:buClr>
            </a:pPr>
            <a:r>
              <a:rPr lang="ru-RU" sz="4800" b="1" dirty="0">
                <a:solidFill>
                  <a:schemeClr val="tx1"/>
                </a:solidFill>
                <a:latin typeface="Arial"/>
                <a:cs typeface="Arial"/>
              </a:rPr>
              <a:t>Хранит от бедствий </a:t>
            </a:r>
          </a:p>
          <a:p>
            <a:pPr algn="l" defTabSz="685800">
              <a:spcBef>
                <a:spcPts val="1350"/>
              </a:spcBef>
              <a:buClr>
                <a:srgbClr val="595959"/>
              </a:buClr>
            </a:pPr>
            <a:r>
              <a:rPr lang="ru-RU" sz="4800" b="1" dirty="0">
                <a:solidFill>
                  <a:schemeClr val="tx1"/>
                </a:solidFill>
                <a:latin typeface="Arial"/>
                <a:cs typeface="Arial"/>
              </a:rPr>
              <a:t>Мою ладью. </a:t>
            </a:r>
          </a:p>
        </p:txBody>
      </p:sp>
    </p:spTree>
    <p:extLst>
      <p:ext uri="{BB962C8B-B14F-4D97-AF65-F5344CB8AC3E}">
        <p14:creationId xmlns:p14="http://schemas.microsoft.com/office/powerpoint/2010/main" val="183596225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Он рулевой </a:t>
            </a:r>
            <a:r>
              <a:rPr lang="ru-RU" sz="4800" b="1" dirty="0" smtClean="0">
                <a:solidFill>
                  <a:schemeClr val="tx1"/>
                </a:solidFill>
                <a:latin typeface="Arial"/>
                <a:cs typeface="Arial"/>
              </a:rPr>
              <a:t>мой, </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И твёрдо верю, </a:t>
            </a:r>
          </a:p>
          <a:p>
            <a:pPr algn="l" defTabSz="685800">
              <a:spcBef>
                <a:spcPts val="1350"/>
              </a:spcBef>
              <a:buClr>
                <a:srgbClr val="595959"/>
              </a:buClr>
            </a:pPr>
            <a:r>
              <a:rPr lang="ru-RU" sz="4800" b="1" dirty="0">
                <a:solidFill>
                  <a:schemeClr val="tx1"/>
                </a:solidFill>
                <a:latin typeface="Arial"/>
                <a:cs typeface="Arial"/>
              </a:rPr>
              <a:t>Что я покой здесь лишь </a:t>
            </a:r>
          </a:p>
          <a:p>
            <a:pPr algn="l" defTabSz="685800">
              <a:spcBef>
                <a:spcPts val="1350"/>
              </a:spcBef>
              <a:buClr>
                <a:srgbClr val="595959"/>
              </a:buClr>
            </a:pPr>
            <a:r>
              <a:rPr lang="ru-RU" sz="4800" b="1" dirty="0">
                <a:solidFill>
                  <a:schemeClr val="tx1"/>
                </a:solidFill>
                <a:latin typeface="Arial"/>
                <a:cs typeface="Arial"/>
              </a:rPr>
              <a:t>В Нём найду. </a:t>
            </a:r>
          </a:p>
        </p:txBody>
      </p:sp>
    </p:spTree>
    <p:extLst>
      <p:ext uri="{BB962C8B-B14F-4D97-AF65-F5344CB8AC3E}">
        <p14:creationId xmlns:p14="http://schemas.microsoft.com/office/powerpoint/2010/main" val="111680526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Я здесь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Л</a:t>
            </a:r>
            <a:r>
              <a:rPr lang="ru-RU" sz="4800" b="1" dirty="0" smtClean="0">
                <a:solidFill>
                  <a:schemeClr val="tx1"/>
                </a:solidFill>
                <a:latin typeface="Arial"/>
                <a:ea typeface="+mn-ea"/>
                <a:cs typeface="Arial"/>
              </a:rPr>
              <a:t>ишь </a:t>
            </a:r>
            <a:r>
              <a:rPr lang="ru-RU" sz="4800" b="1" dirty="0">
                <a:solidFill>
                  <a:schemeClr val="tx1"/>
                </a:solidFill>
                <a:latin typeface="Arial"/>
                <a:ea typeface="+mn-ea"/>
                <a:cs typeface="Arial"/>
              </a:rPr>
              <a:t>странник, </a:t>
            </a:r>
          </a:p>
          <a:p>
            <a:pPr algn="l" defTabSz="685800">
              <a:spcBef>
                <a:spcPts val="1350"/>
              </a:spcBef>
              <a:buClr>
                <a:srgbClr val="595959"/>
              </a:buClr>
            </a:pPr>
            <a:r>
              <a:rPr lang="ru-RU" sz="4800" b="1" dirty="0">
                <a:solidFill>
                  <a:schemeClr val="tx1"/>
                </a:solidFill>
                <a:latin typeface="Arial"/>
                <a:ea typeface="+mn-ea"/>
                <a:cs typeface="Arial"/>
              </a:rPr>
              <a:t>И дом мой в небе, </a:t>
            </a:r>
          </a:p>
          <a:p>
            <a:pPr algn="l" defTabSz="685800">
              <a:spcBef>
                <a:spcPts val="1350"/>
              </a:spcBef>
              <a:buClr>
                <a:srgbClr val="595959"/>
              </a:buClr>
            </a:pPr>
            <a:r>
              <a:rPr lang="ru-RU" sz="4800" b="1" dirty="0">
                <a:solidFill>
                  <a:schemeClr val="tx1"/>
                </a:solidFill>
                <a:latin typeface="Arial"/>
                <a:ea typeface="+mn-ea"/>
                <a:cs typeface="Arial"/>
              </a:rPr>
              <a:t>Где буду вечно </a:t>
            </a:r>
          </a:p>
          <a:p>
            <a:pPr algn="l" defTabSz="685800">
              <a:spcBef>
                <a:spcPts val="1350"/>
              </a:spcBef>
              <a:buClr>
                <a:srgbClr val="595959"/>
              </a:buClr>
            </a:pPr>
            <a:r>
              <a:rPr lang="ru-RU" sz="4800" b="1" dirty="0">
                <a:solidFill>
                  <a:schemeClr val="tx1"/>
                </a:solidFill>
                <a:latin typeface="Arial"/>
                <a:ea typeface="+mn-ea"/>
                <a:cs typeface="Arial"/>
              </a:rPr>
              <a:t>С моим Христом.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5529868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64601" y="503022"/>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мне поможет</a:t>
            </a:r>
          </a:p>
          <a:p>
            <a:pPr algn="l" defTabSz="685800">
              <a:spcBef>
                <a:spcPts val="1350"/>
              </a:spcBef>
              <a:buClr>
                <a:srgbClr val="595959"/>
              </a:buClr>
            </a:pPr>
            <a:r>
              <a:rPr lang="ru-RU" sz="4800" b="1" dirty="0" smtClean="0">
                <a:solidFill>
                  <a:schemeClr val="tx1"/>
                </a:solidFill>
                <a:latin typeface="Arial"/>
                <a:cs typeface="Arial"/>
              </a:rPr>
              <a:t>Достигнуть </a:t>
            </a:r>
            <a:r>
              <a:rPr lang="ru-RU" sz="4800" b="1" dirty="0">
                <a:solidFill>
                  <a:schemeClr val="tx1"/>
                </a:solidFill>
                <a:latin typeface="Arial"/>
                <a:cs typeface="Arial"/>
              </a:rPr>
              <a:t>цели, </a:t>
            </a:r>
          </a:p>
          <a:p>
            <a:pPr algn="l" defTabSz="685800">
              <a:spcBef>
                <a:spcPts val="1350"/>
              </a:spcBef>
              <a:buClr>
                <a:srgbClr val="595959"/>
              </a:buClr>
            </a:pPr>
            <a:r>
              <a:rPr lang="ru-RU" sz="4800" b="1" dirty="0">
                <a:solidFill>
                  <a:schemeClr val="tx1"/>
                </a:solidFill>
                <a:latin typeface="Arial"/>
                <a:cs typeface="Arial"/>
              </a:rPr>
              <a:t>Меня введёт Сам </a:t>
            </a:r>
            <a:endParaRPr lang="ru-RU" sz="4800" b="1" dirty="0" smtClean="0">
              <a:solidFill>
                <a:schemeClr val="tx1"/>
              </a:solidFill>
              <a:latin typeface="Arial"/>
              <a:cs typeface="Arial"/>
            </a:endParaRPr>
          </a:p>
          <a:p>
            <a:pPr algn="l" defTabSz="685800">
              <a:spcBef>
                <a:spcPts val="1350"/>
              </a:spcBef>
              <a:buClr>
                <a:srgbClr val="595959"/>
              </a:buClr>
            </a:pPr>
            <a:r>
              <a:rPr lang="ru-RU" sz="4800" b="1" dirty="0" smtClean="0">
                <a:solidFill>
                  <a:schemeClr val="tx1"/>
                </a:solidFill>
                <a:latin typeface="Arial"/>
                <a:cs typeface="Arial"/>
              </a:rPr>
              <a:t>Он </a:t>
            </a:r>
            <a:r>
              <a:rPr lang="ru-RU" sz="4800" b="1" dirty="0">
                <a:solidFill>
                  <a:schemeClr val="tx1"/>
                </a:solidFill>
                <a:latin typeface="Arial"/>
                <a:cs typeface="Arial"/>
              </a:rPr>
              <a:t>в</a:t>
            </a:r>
            <a:r>
              <a:rPr lang="ru-RU" sz="4800" b="1" dirty="0" smtClean="0">
                <a:solidFill>
                  <a:schemeClr val="tx1"/>
                </a:solidFill>
                <a:latin typeface="Arial"/>
                <a:cs typeface="Arial"/>
              </a:rPr>
              <a:t> </a:t>
            </a:r>
            <a:r>
              <a:rPr lang="ru-RU" sz="4800" b="1" dirty="0">
                <a:solidFill>
                  <a:schemeClr val="tx1"/>
                </a:solidFill>
                <a:latin typeface="Arial"/>
                <a:cs typeface="Arial"/>
              </a:rPr>
              <a:t>Отчий дом. </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415726099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1175</TotalTime>
  <Words>196</Words>
  <Application>Microsoft Macintosh PowerPoint</Application>
  <PresentationFormat>On-screen Show (16:9)</PresentationFormat>
  <Paragraphs>62</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235. Мой Искупитель 16х9</dc:title>
  <dc:creator>Павел Яковлев</dc:creator>
  <cp:lastModifiedBy>Yulia Lisovaya</cp:lastModifiedBy>
  <cp:revision>102</cp:revision>
  <dcterms:modified xsi:type="dcterms:W3CDTF">2020-11-16T12:33:30Z</dcterms:modified>
</cp:coreProperties>
</file>