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65" r:id="rId2"/>
    <p:sldId id="278" r:id="rId3"/>
    <p:sldId id="310" r:id="rId4"/>
    <p:sldId id="311" r:id="rId5"/>
    <p:sldId id="312" r:id="rId6"/>
    <p:sldId id="313" r:id="rId7"/>
    <p:sldId id="314" r:id="rId8"/>
    <p:sldId id="315" r:id="rId9"/>
    <p:sldId id="316" r:id="rId10"/>
    <p:sldId id="317" r:id="rId11"/>
    <p:sldId id="318" r:id="rId12"/>
    <p:sldId id="319" r:id="rId13"/>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82"/>
    <p:restoredTop sz="95407" autoAdjust="0"/>
  </p:normalViewPr>
  <p:slideViewPr>
    <p:cSldViewPr snapToGrid="0" snapToObjects="1">
      <p:cViewPr varScale="1">
        <p:scale>
          <a:sx n="179" d="100"/>
          <a:sy n="179" d="100"/>
        </p:scale>
        <p:origin x="-264"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204001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963577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21015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732647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525004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917698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138110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822408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38806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66251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77420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7482"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3224"/>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225825" y="376819"/>
            <a:ext cx="6502282"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ts val="6500"/>
              </a:lnSpc>
              <a:buNone/>
              <a:defRPr sz="11100" b="1" i="0">
                <a:solidFill>
                  <a:srgbClr val="FEBF2E"/>
                </a:solidFill>
                <a:latin typeface="Calibri"/>
                <a:ea typeface="Calibri"/>
                <a:cs typeface="Calibri"/>
                <a:sym typeface="Calibri"/>
              </a:defRPr>
            </a:pP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Жду Тебя, </a:t>
            </a:r>
          </a:p>
          <a:p>
            <a:pPr marL="0" indent="0" algn="r">
              <a:lnSpc>
                <a:spcPts val="6500"/>
              </a:lnSpc>
              <a:buNone/>
              <a:defRPr sz="11100" b="1" i="0">
                <a:solidFill>
                  <a:srgbClr val="FEBF2E"/>
                </a:solidFill>
                <a:latin typeface="Calibri"/>
                <a:ea typeface="Calibri"/>
                <a:cs typeface="Calibri"/>
                <a:sym typeface="Calibri"/>
              </a:defRPr>
            </a:pP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Иисус</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ts val="4500"/>
              </a:lnSpc>
              <a:spcBef>
                <a:spcPts val="1350"/>
              </a:spcBef>
              <a:buClr>
                <a:srgbClr val="595959"/>
              </a:buClr>
            </a:pPr>
            <a:r>
              <a:rPr lang="ru-RU" sz="4400" b="1" dirty="0">
                <a:solidFill>
                  <a:schemeClr val="tx1"/>
                </a:solidFill>
                <a:latin typeface="Arial"/>
                <a:cs typeface="Arial"/>
              </a:rPr>
              <a:t>Мы встретимся на облаках, </a:t>
            </a:r>
          </a:p>
          <a:p>
            <a:pPr algn="l" defTabSz="685800">
              <a:lnSpc>
                <a:spcPts val="4500"/>
              </a:lnSpc>
              <a:spcBef>
                <a:spcPts val="1350"/>
              </a:spcBef>
              <a:buClr>
                <a:srgbClr val="595959"/>
              </a:buClr>
            </a:pPr>
            <a:r>
              <a:rPr lang="ru-RU" sz="4400" b="1" dirty="0">
                <a:solidFill>
                  <a:schemeClr val="tx1"/>
                </a:solidFill>
                <a:latin typeface="Arial"/>
                <a:cs typeface="Arial"/>
              </a:rPr>
              <a:t>Чтоб вечно быть с Тобой, </a:t>
            </a:r>
          </a:p>
          <a:p>
            <a:pPr algn="l" defTabSz="685800">
              <a:lnSpc>
                <a:spcPts val="4500"/>
              </a:lnSpc>
              <a:spcBef>
                <a:spcPts val="1350"/>
              </a:spcBef>
              <a:buClr>
                <a:srgbClr val="595959"/>
              </a:buClr>
            </a:pPr>
            <a:r>
              <a:rPr lang="ru-RU" sz="4400" b="1" dirty="0">
                <a:solidFill>
                  <a:schemeClr val="tx1"/>
                </a:solidFill>
                <a:latin typeface="Arial"/>
                <a:cs typeface="Arial"/>
              </a:rPr>
              <a:t>Когда Ты, Иисус, </a:t>
            </a:r>
          </a:p>
          <a:p>
            <a:pPr algn="l" defTabSz="685800">
              <a:lnSpc>
                <a:spcPts val="4500"/>
              </a:lnSpc>
              <a:spcBef>
                <a:spcPts val="1350"/>
              </a:spcBef>
              <a:buClr>
                <a:srgbClr val="595959"/>
              </a:buClr>
            </a:pPr>
            <a:r>
              <a:rPr lang="ru-RU" sz="4400" b="1" dirty="0">
                <a:solidFill>
                  <a:schemeClr val="tx1"/>
                </a:solidFill>
                <a:latin typeface="Arial"/>
                <a:cs typeface="Arial"/>
              </a:rPr>
              <a:t>Придёшь за мной</a:t>
            </a:r>
          </a:p>
          <a:p>
            <a:pPr algn="l" defTabSz="685800">
              <a:lnSpc>
                <a:spcPts val="4500"/>
              </a:lnSpc>
              <a:spcBef>
                <a:spcPts val="1350"/>
              </a:spcBef>
              <a:buClr>
                <a:srgbClr val="595959"/>
              </a:buClr>
            </a:pPr>
            <a:r>
              <a:rPr lang="ru-RU" sz="4400" b="1" dirty="0">
                <a:solidFill>
                  <a:schemeClr val="tx1"/>
                </a:solidFill>
                <a:latin typeface="Arial"/>
                <a:cs typeface="Arial"/>
              </a:rPr>
              <a:t>Во славе неземной. </a:t>
            </a:r>
          </a:p>
        </p:txBody>
      </p:sp>
    </p:spTree>
    <p:extLst>
      <p:ext uri="{BB962C8B-B14F-4D97-AF65-F5344CB8AC3E}">
        <p14:creationId xmlns:p14="http://schemas.microsoft.com/office/powerpoint/2010/main" val="226216050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О гряди, Иисус, скорее! </a:t>
            </a:r>
          </a:p>
          <a:p>
            <a:pPr algn="l" defTabSz="685800">
              <a:spcBef>
                <a:spcPts val="1350"/>
              </a:spcBef>
              <a:buClr>
                <a:srgbClr val="595959"/>
              </a:buClr>
            </a:pPr>
            <a:r>
              <a:rPr lang="ru-RU" sz="4400" b="1" dirty="0">
                <a:solidFill>
                  <a:schemeClr val="tx1"/>
                </a:solidFill>
                <a:latin typeface="Arial"/>
                <a:cs typeface="Arial"/>
              </a:rPr>
              <a:t>Молюсь и жду Тебя! </a:t>
            </a:r>
          </a:p>
          <a:p>
            <a:pPr algn="l" defTabSz="685800">
              <a:spcBef>
                <a:spcPts val="1350"/>
              </a:spcBef>
              <a:buClr>
                <a:srgbClr val="595959"/>
              </a:buClr>
            </a:pPr>
            <a:r>
              <a:rPr lang="ru-RU" sz="4400" b="1" dirty="0">
                <a:solidFill>
                  <a:schemeClr val="tx1"/>
                </a:solidFill>
                <a:latin typeface="Arial"/>
                <a:cs typeface="Arial"/>
              </a:rPr>
              <a:t>Вижу день грядущей славы.</a:t>
            </a:r>
          </a:p>
          <a:p>
            <a:pPr algn="l" defTabSz="685800">
              <a:spcBef>
                <a:spcPts val="1350"/>
              </a:spcBef>
              <a:buClr>
                <a:srgbClr val="595959"/>
              </a:buClr>
            </a:pPr>
            <a:r>
              <a:rPr lang="ru-RU" sz="4400" b="1" dirty="0">
                <a:solidFill>
                  <a:schemeClr val="tx1"/>
                </a:solidFill>
                <a:latin typeface="Arial"/>
                <a:cs typeface="Arial"/>
              </a:rPr>
              <a:t>Быть с Тобой желаю я!</a:t>
            </a:r>
          </a:p>
        </p:txBody>
      </p:sp>
    </p:spTree>
    <p:extLst>
      <p:ext uri="{BB962C8B-B14F-4D97-AF65-F5344CB8AC3E}">
        <p14:creationId xmlns:p14="http://schemas.microsoft.com/office/powerpoint/2010/main" val="3117224965"/>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ts val="4500"/>
              </a:lnSpc>
              <a:spcBef>
                <a:spcPts val="1350"/>
              </a:spcBef>
              <a:buClr>
                <a:srgbClr val="595959"/>
              </a:buClr>
            </a:pPr>
            <a:r>
              <a:rPr lang="ru-RU" sz="4400" b="1" dirty="0">
                <a:solidFill>
                  <a:schemeClr val="tx1"/>
                </a:solidFill>
                <a:latin typeface="Arial"/>
                <a:cs typeface="Arial"/>
              </a:rPr>
              <a:t>Я жду, Иисус, Тебя, </a:t>
            </a:r>
          </a:p>
          <a:p>
            <a:pPr algn="l" defTabSz="685800">
              <a:lnSpc>
                <a:spcPts val="4500"/>
              </a:lnSpc>
              <a:spcBef>
                <a:spcPts val="1350"/>
              </a:spcBef>
              <a:buClr>
                <a:srgbClr val="595959"/>
              </a:buClr>
            </a:pPr>
            <a:r>
              <a:rPr lang="ru-RU" sz="4400" b="1" dirty="0">
                <a:solidFill>
                  <a:schemeClr val="tx1"/>
                </a:solidFill>
                <a:latin typeface="Arial"/>
                <a:cs typeface="Arial"/>
              </a:rPr>
              <a:t>Спаситель мой и Бог.</a:t>
            </a:r>
          </a:p>
          <a:p>
            <a:pPr algn="l" defTabSz="685800">
              <a:lnSpc>
                <a:spcPts val="4500"/>
              </a:lnSpc>
              <a:spcBef>
                <a:spcPts val="1350"/>
              </a:spcBef>
              <a:buClr>
                <a:srgbClr val="595959"/>
              </a:buClr>
            </a:pPr>
            <a:r>
              <a:rPr lang="ru-RU" sz="4400" b="1" dirty="0">
                <a:solidFill>
                  <a:schemeClr val="tx1"/>
                </a:solidFill>
                <a:latin typeface="Arial"/>
                <a:cs typeface="Arial"/>
              </a:rPr>
              <a:t>Я смотрю вперёд, </a:t>
            </a:r>
          </a:p>
          <a:p>
            <a:pPr algn="l" defTabSz="685800">
              <a:lnSpc>
                <a:spcPts val="4500"/>
              </a:lnSpc>
              <a:spcBef>
                <a:spcPts val="1350"/>
              </a:spcBef>
              <a:buClr>
                <a:srgbClr val="595959"/>
              </a:buClr>
            </a:pPr>
            <a:r>
              <a:rPr lang="ru-RU" sz="4400" b="1" dirty="0">
                <a:solidFill>
                  <a:schemeClr val="tx1"/>
                </a:solidFill>
                <a:latin typeface="Arial"/>
                <a:cs typeface="Arial"/>
              </a:rPr>
              <a:t>Верю – день придёт,</a:t>
            </a:r>
          </a:p>
          <a:p>
            <a:pPr algn="l" defTabSz="685800">
              <a:lnSpc>
                <a:spcPts val="4500"/>
              </a:lnSpc>
              <a:spcBef>
                <a:spcPts val="1350"/>
              </a:spcBef>
              <a:buClr>
                <a:srgbClr val="595959"/>
              </a:buClr>
            </a:pPr>
            <a:r>
              <a:rPr lang="ru-RU" sz="4400" b="1" dirty="0">
                <a:solidFill>
                  <a:schemeClr val="tx1"/>
                </a:solidFill>
                <a:latin typeface="Arial"/>
                <a:cs typeface="Arial"/>
              </a:rPr>
              <a:t>Твой славный день придёт!</a:t>
            </a:r>
          </a:p>
        </p:txBody>
      </p:sp>
    </p:spTree>
    <p:extLst>
      <p:ext uri="{BB962C8B-B14F-4D97-AF65-F5344CB8AC3E}">
        <p14:creationId xmlns:p14="http://schemas.microsoft.com/office/powerpoint/2010/main" val="159092875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ts val="4500"/>
              </a:lnSpc>
              <a:spcBef>
                <a:spcPts val="1350"/>
              </a:spcBef>
              <a:buClr>
                <a:srgbClr val="595959"/>
              </a:buClr>
            </a:pPr>
            <a:r>
              <a:rPr lang="ru-RU" sz="4300" b="1" dirty="0">
                <a:solidFill>
                  <a:schemeClr val="tx1"/>
                </a:solidFill>
                <a:latin typeface="Arial"/>
                <a:cs typeface="Arial"/>
              </a:rPr>
              <a:t>Я смотрю туда, где сияет свет, </a:t>
            </a:r>
          </a:p>
          <a:p>
            <a:pPr algn="l" defTabSz="685800">
              <a:lnSpc>
                <a:spcPts val="4500"/>
              </a:lnSpc>
              <a:spcBef>
                <a:spcPts val="1350"/>
              </a:spcBef>
              <a:buClr>
                <a:srgbClr val="595959"/>
              </a:buClr>
            </a:pPr>
            <a:r>
              <a:rPr lang="ru-RU" sz="4300" b="1" dirty="0">
                <a:solidFill>
                  <a:schemeClr val="tx1"/>
                </a:solidFill>
                <a:latin typeface="Arial"/>
                <a:cs typeface="Arial"/>
              </a:rPr>
              <a:t>Твой чудесный вечный свет.</a:t>
            </a:r>
          </a:p>
          <a:p>
            <a:pPr algn="l" defTabSz="685800">
              <a:lnSpc>
                <a:spcPts val="4500"/>
              </a:lnSpc>
              <a:spcBef>
                <a:spcPts val="1350"/>
              </a:spcBef>
              <a:buClr>
                <a:srgbClr val="595959"/>
              </a:buClr>
            </a:pPr>
            <a:r>
              <a:rPr lang="ru-RU" sz="4300" b="1" dirty="0">
                <a:solidFill>
                  <a:schemeClr val="tx1"/>
                </a:solidFill>
                <a:latin typeface="Arial"/>
                <a:cs typeface="Arial"/>
              </a:rPr>
              <a:t>Твёрдо верю я – </a:t>
            </a:r>
          </a:p>
          <a:p>
            <a:pPr algn="l" defTabSz="685800">
              <a:lnSpc>
                <a:spcPts val="4500"/>
              </a:lnSpc>
              <a:spcBef>
                <a:spcPts val="1350"/>
              </a:spcBef>
              <a:buClr>
                <a:srgbClr val="595959"/>
              </a:buClr>
            </a:pPr>
            <a:r>
              <a:rPr lang="ru-RU" sz="4300" b="1" dirty="0">
                <a:solidFill>
                  <a:schemeClr val="tx1"/>
                </a:solidFill>
                <a:latin typeface="Arial"/>
                <a:cs typeface="Arial"/>
              </a:rPr>
              <a:t>Впереди рассвет,</a:t>
            </a:r>
          </a:p>
          <a:p>
            <a:pPr algn="l" defTabSz="685800">
              <a:lnSpc>
                <a:spcPts val="4500"/>
              </a:lnSpc>
              <a:spcBef>
                <a:spcPts val="1350"/>
              </a:spcBef>
              <a:buClr>
                <a:srgbClr val="595959"/>
              </a:buClr>
            </a:pPr>
            <a:r>
              <a:rPr lang="ru-RU" sz="4300" b="1" dirty="0">
                <a:solidFill>
                  <a:schemeClr val="tx1"/>
                </a:solidFill>
                <a:latin typeface="Arial"/>
                <a:cs typeface="Arial"/>
              </a:rPr>
              <a:t>Долгожданный рассвет.</a:t>
            </a:r>
          </a:p>
        </p:txBody>
      </p:sp>
    </p:spTree>
    <p:extLst>
      <p:ext uri="{BB962C8B-B14F-4D97-AF65-F5344CB8AC3E}">
        <p14:creationId xmlns:p14="http://schemas.microsoft.com/office/powerpoint/2010/main" val="296398174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ts val="4500"/>
              </a:lnSpc>
              <a:spcBef>
                <a:spcPts val="1350"/>
              </a:spcBef>
              <a:buClr>
                <a:srgbClr val="595959"/>
              </a:buClr>
            </a:pPr>
            <a:r>
              <a:rPr lang="ru-RU" sz="4400" b="1" dirty="0">
                <a:solidFill>
                  <a:schemeClr val="tx1"/>
                </a:solidFill>
                <a:latin typeface="Arial"/>
                <a:cs typeface="Arial"/>
              </a:rPr>
              <a:t>Я жду, </a:t>
            </a:r>
            <a:r>
              <a:rPr lang="ru-RU" sz="4400" b="1" dirty="0" smtClean="0">
                <a:solidFill>
                  <a:schemeClr val="tx1"/>
                </a:solidFill>
                <a:latin typeface="Arial"/>
                <a:cs typeface="Arial"/>
              </a:rPr>
              <a:t>Иисус, </a:t>
            </a:r>
            <a:r>
              <a:rPr lang="ru-RU" sz="4400" b="1" dirty="0">
                <a:solidFill>
                  <a:schemeClr val="tx1"/>
                </a:solidFill>
                <a:latin typeface="Arial"/>
                <a:cs typeface="Arial"/>
              </a:rPr>
              <a:t>Тебя, </a:t>
            </a:r>
          </a:p>
          <a:p>
            <a:pPr algn="l" defTabSz="685800">
              <a:lnSpc>
                <a:spcPts val="4500"/>
              </a:lnSpc>
              <a:spcBef>
                <a:spcPts val="1350"/>
              </a:spcBef>
              <a:buClr>
                <a:srgbClr val="595959"/>
              </a:buClr>
            </a:pPr>
            <a:r>
              <a:rPr lang="ru-RU" sz="4400" b="1" dirty="0">
                <a:solidFill>
                  <a:schemeClr val="tx1"/>
                </a:solidFill>
                <a:latin typeface="Arial"/>
                <a:cs typeface="Arial"/>
              </a:rPr>
              <a:t>Спаситель мой и Бог.</a:t>
            </a:r>
          </a:p>
          <a:p>
            <a:pPr algn="l" defTabSz="685800">
              <a:lnSpc>
                <a:spcPts val="4500"/>
              </a:lnSpc>
              <a:spcBef>
                <a:spcPts val="1350"/>
              </a:spcBef>
              <a:buClr>
                <a:srgbClr val="595959"/>
              </a:buClr>
            </a:pPr>
            <a:r>
              <a:rPr lang="ru-RU" sz="4400" b="1" dirty="0">
                <a:solidFill>
                  <a:schemeClr val="tx1"/>
                </a:solidFill>
                <a:latin typeface="Arial"/>
                <a:cs typeface="Arial"/>
              </a:rPr>
              <a:t>Я смотрю вперёд, </a:t>
            </a:r>
          </a:p>
          <a:p>
            <a:pPr algn="l" defTabSz="685800">
              <a:lnSpc>
                <a:spcPts val="4500"/>
              </a:lnSpc>
              <a:spcBef>
                <a:spcPts val="1350"/>
              </a:spcBef>
              <a:buClr>
                <a:srgbClr val="595959"/>
              </a:buClr>
            </a:pPr>
            <a:r>
              <a:rPr lang="ru-RU" sz="4400" b="1" dirty="0">
                <a:solidFill>
                  <a:schemeClr val="tx1"/>
                </a:solidFill>
                <a:latin typeface="Arial"/>
                <a:cs typeface="Arial"/>
              </a:rPr>
              <a:t>Верю </a:t>
            </a:r>
            <a:r>
              <a:rPr lang="mr-IN" sz="4400" b="1" dirty="0" smtClean="0">
                <a:solidFill>
                  <a:schemeClr val="tx1"/>
                </a:solidFill>
                <a:latin typeface="Arial"/>
                <a:cs typeface="Arial"/>
              </a:rPr>
              <a:t>–</a:t>
            </a:r>
            <a:r>
              <a:rPr lang="ru-RU" sz="4400" b="1" dirty="0" smtClean="0">
                <a:solidFill>
                  <a:schemeClr val="tx1"/>
                </a:solidFill>
                <a:latin typeface="Arial"/>
                <a:cs typeface="Arial"/>
              </a:rPr>
              <a:t> день </a:t>
            </a:r>
            <a:r>
              <a:rPr lang="ru-RU" sz="4400" b="1" dirty="0">
                <a:solidFill>
                  <a:schemeClr val="tx1"/>
                </a:solidFill>
                <a:latin typeface="Arial"/>
                <a:cs typeface="Arial"/>
              </a:rPr>
              <a:t>придёт,</a:t>
            </a:r>
          </a:p>
          <a:p>
            <a:pPr algn="l" defTabSz="685800">
              <a:lnSpc>
                <a:spcPts val="4500"/>
              </a:lnSpc>
              <a:spcBef>
                <a:spcPts val="1350"/>
              </a:spcBef>
              <a:buClr>
                <a:srgbClr val="595959"/>
              </a:buClr>
            </a:pPr>
            <a:r>
              <a:rPr lang="ru-RU" sz="4400" b="1" dirty="0">
                <a:solidFill>
                  <a:schemeClr val="tx1"/>
                </a:solidFill>
                <a:latin typeface="Arial"/>
                <a:cs typeface="Arial"/>
              </a:rPr>
              <a:t>Твой славный день придёт!</a:t>
            </a:r>
          </a:p>
        </p:txBody>
      </p:sp>
    </p:spTree>
    <p:extLst>
      <p:ext uri="{BB962C8B-B14F-4D97-AF65-F5344CB8AC3E}">
        <p14:creationId xmlns:p14="http://schemas.microsoft.com/office/powerpoint/2010/main" val="232397738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Я Твой путь избрал, </a:t>
            </a:r>
          </a:p>
          <a:p>
            <a:pPr algn="l" defTabSz="685800">
              <a:spcBef>
                <a:spcPts val="1350"/>
              </a:spcBef>
              <a:buClr>
                <a:srgbClr val="595959"/>
              </a:buClr>
            </a:pPr>
            <a:r>
              <a:rPr lang="ru-RU" sz="4400" b="1" dirty="0">
                <a:solidFill>
                  <a:schemeClr val="tx1"/>
                </a:solidFill>
                <a:latin typeface="Arial"/>
                <a:cs typeface="Arial"/>
              </a:rPr>
              <a:t>По нему пойду,</a:t>
            </a:r>
          </a:p>
          <a:p>
            <a:pPr algn="l" defTabSz="685800">
              <a:spcBef>
                <a:spcPts val="1350"/>
              </a:spcBef>
              <a:buClr>
                <a:srgbClr val="595959"/>
              </a:buClr>
            </a:pPr>
            <a:r>
              <a:rPr lang="ru-RU" sz="4400" b="1" dirty="0">
                <a:solidFill>
                  <a:schemeClr val="tx1"/>
                </a:solidFill>
                <a:latin typeface="Arial"/>
                <a:cs typeface="Arial"/>
              </a:rPr>
              <a:t>Я Твой путь, </a:t>
            </a:r>
            <a:endParaRPr lang="ru-RU" sz="4400" b="1" dirty="0" smtClean="0">
              <a:solidFill>
                <a:schemeClr val="tx1"/>
              </a:solidFill>
              <a:latin typeface="Arial"/>
              <a:cs typeface="Arial"/>
            </a:endParaRPr>
          </a:p>
          <a:p>
            <a:pPr algn="l" defTabSz="685800">
              <a:spcBef>
                <a:spcPts val="1350"/>
              </a:spcBef>
              <a:buClr>
                <a:srgbClr val="595959"/>
              </a:buClr>
            </a:pPr>
            <a:r>
              <a:rPr lang="ru-RU" sz="4400" b="1" dirty="0" smtClean="0">
                <a:solidFill>
                  <a:schemeClr val="tx1"/>
                </a:solidFill>
                <a:latin typeface="Arial"/>
                <a:cs typeface="Arial"/>
              </a:rPr>
              <a:t>Господь</a:t>
            </a:r>
            <a:r>
              <a:rPr lang="ru-RU" sz="4400" b="1" dirty="0">
                <a:solidFill>
                  <a:schemeClr val="tx1"/>
                </a:solidFill>
                <a:latin typeface="Arial"/>
                <a:cs typeface="Arial"/>
              </a:rPr>
              <a:t>, избрал.</a:t>
            </a:r>
          </a:p>
        </p:txBody>
      </p:sp>
    </p:spTree>
    <p:extLst>
      <p:ext uri="{BB962C8B-B14F-4D97-AF65-F5344CB8AC3E}">
        <p14:creationId xmlns:p14="http://schemas.microsoft.com/office/powerpoint/2010/main" val="177301592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Я молюсь о том, </a:t>
            </a:r>
          </a:p>
          <a:p>
            <a:pPr algn="l" defTabSz="685800">
              <a:spcBef>
                <a:spcPts val="1350"/>
              </a:spcBef>
              <a:buClr>
                <a:srgbClr val="595959"/>
              </a:buClr>
            </a:pPr>
            <a:r>
              <a:rPr lang="ru-RU" sz="4400" b="1" dirty="0" smtClean="0">
                <a:solidFill>
                  <a:schemeClr val="tx1"/>
                </a:solidFill>
                <a:latin typeface="Arial"/>
                <a:cs typeface="Arial"/>
              </a:rPr>
              <a:t>Чтобы </a:t>
            </a:r>
            <a:r>
              <a:rPr lang="ru-RU" sz="4400" b="1" dirty="0">
                <a:solidFill>
                  <a:schemeClr val="tx1"/>
                </a:solidFill>
                <a:latin typeface="Arial"/>
                <a:cs typeface="Arial"/>
              </a:rPr>
              <a:t>день настал,</a:t>
            </a:r>
          </a:p>
          <a:p>
            <a:pPr algn="l" defTabSz="685800">
              <a:spcBef>
                <a:spcPts val="1350"/>
              </a:spcBef>
              <a:buClr>
                <a:srgbClr val="595959"/>
              </a:buClr>
            </a:pPr>
            <a:r>
              <a:rPr lang="ru-RU" sz="4400" b="1" dirty="0">
                <a:solidFill>
                  <a:schemeClr val="tx1"/>
                </a:solidFill>
                <a:latin typeface="Arial"/>
                <a:cs typeface="Arial"/>
              </a:rPr>
              <a:t>Нашей встречи день настал.</a:t>
            </a:r>
          </a:p>
        </p:txBody>
      </p:sp>
    </p:spTree>
    <p:extLst>
      <p:ext uri="{BB962C8B-B14F-4D97-AF65-F5344CB8AC3E}">
        <p14:creationId xmlns:p14="http://schemas.microsoft.com/office/powerpoint/2010/main" val="362682871"/>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ts val="4500"/>
              </a:lnSpc>
              <a:spcBef>
                <a:spcPts val="1350"/>
              </a:spcBef>
              <a:buClr>
                <a:srgbClr val="595959"/>
              </a:buClr>
            </a:pPr>
            <a:r>
              <a:rPr lang="ru-RU" sz="4400" b="1" dirty="0">
                <a:solidFill>
                  <a:schemeClr val="tx1"/>
                </a:solidFill>
                <a:latin typeface="Arial"/>
                <a:cs typeface="Arial"/>
              </a:rPr>
              <a:t>Я жду, Иисус, Тебя, </a:t>
            </a:r>
          </a:p>
          <a:p>
            <a:pPr algn="l" defTabSz="685800">
              <a:lnSpc>
                <a:spcPts val="4500"/>
              </a:lnSpc>
              <a:spcBef>
                <a:spcPts val="1350"/>
              </a:spcBef>
              <a:buClr>
                <a:srgbClr val="595959"/>
              </a:buClr>
            </a:pPr>
            <a:r>
              <a:rPr lang="ru-RU" sz="4400" b="1" dirty="0">
                <a:solidFill>
                  <a:schemeClr val="tx1"/>
                </a:solidFill>
                <a:latin typeface="Arial"/>
                <a:cs typeface="Arial"/>
              </a:rPr>
              <a:t>Спаситель мой и Бог.</a:t>
            </a:r>
          </a:p>
          <a:p>
            <a:pPr algn="l" defTabSz="685800">
              <a:lnSpc>
                <a:spcPts val="4500"/>
              </a:lnSpc>
              <a:spcBef>
                <a:spcPts val="1350"/>
              </a:spcBef>
              <a:buClr>
                <a:srgbClr val="595959"/>
              </a:buClr>
            </a:pPr>
            <a:r>
              <a:rPr lang="ru-RU" sz="4400" b="1" dirty="0">
                <a:solidFill>
                  <a:schemeClr val="tx1"/>
                </a:solidFill>
                <a:latin typeface="Arial"/>
                <a:cs typeface="Arial"/>
              </a:rPr>
              <a:t>Я смотрю вперёд,  </a:t>
            </a:r>
          </a:p>
          <a:p>
            <a:pPr algn="l" defTabSz="685800">
              <a:lnSpc>
                <a:spcPts val="4500"/>
              </a:lnSpc>
              <a:spcBef>
                <a:spcPts val="1350"/>
              </a:spcBef>
              <a:buClr>
                <a:srgbClr val="595959"/>
              </a:buClr>
            </a:pPr>
            <a:r>
              <a:rPr lang="ru-RU" sz="4400" b="1" dirty="0">
                <a:solidFill>
                  <a:schemeClr val="tx1"/>
                </a:solidFill>
                <a:latin typeface="Arial"/>
                <a:cs typeface="Arial"/>
              </a:rPr>
              <a:t>Верю </a:t>
            </a:r>
            <a:r>
              <a:rPr lang="mr-IN" sz="4400" b="1" dirty="0" smtClean="0">
                <a:solidFill>
                  <a:schemeClr val="tx1"/>
                </a:solidFill>
                <a:latin typeface="Arial"/>
                <a:cs typeface="Arial"/>
              </a:rPr>
              <a:t>–</a:t>
            </a:r>
            <a:r>
              <a:rPr lang="ru-RU" sz="4400" b="1" dirty="0" smtClean="0">
                <a:solidFill>
                  <a:schemeClr val="tx1"/>
                </a:solidFill>
                <a:latin typeface="Arial"/>
                <a:cs typeface="Arial"/>
              </a:rPr>
              <a:t> день </a:t>
            </a:r>
            <a:r>
              <a:rPr lang="ru-RU" sz="4400" b="1" dirty="0">
                <a:solidFill>
                  <a:schemeClr val="tx1"/>
                </a:solidFill>
                <a:latin typeface="Arial"/>
                <a:cs typeface="Arial"/>
              </a:rPr>
              <a:t>придёт,</a:t>
            </a:r>
          </a:p>
          <a:p>
            <a:pPr algn="l" defTabSz="685800">
              <a:lnSpc>
                <a:spcPts val="4500"/>
              </a:lnSpc>
              <a:spcBef>
                <a:spcPts val="1350"/>
              </a:spcBef>
              <a:buClr>
                <a:srgbClr val="595959"/>
              </a:buClr>
            </a:pPr>
            <a:r>
              <a:rPr lang="ru-RU" sz="4400" b="1" dirty="0">
                <a:solidFill>
                  <a:schemeClr val="tx1"/>
                </a:solidFill>
                <a:latin typeface="Arial"/>
                <a:cs typeface="Arial"/>
              </a:rPr>
              <a:t>Твой славный день придёт!</a:t>
            </a:r>
          </a:p>
        </p:txBody>
      </p:sp>
    </p:spTree>
    <p:extLst>
      <p:ext uri="{BB962C8B-B14F-4D97-AF65-F5344CB8AC3E}">
        <p14:creationId xmlns:p14="http://schemas.microsoft.com/office/powerpoint/2010/main" val="1327570375"/>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О гряди, Иисус, скорее! </a:t>
            </a:r>
          </a:p>
          <a:p>
            <a:pPr algn="l" defTabSz="685800">
              <a:spcBef>
                <a:spcPts val="1350"/>
              </a:spcBef>
              <a:buClr>
                <a:srgbClr val="595959"/>
              </a:buClr>
            </a:pPr>
            <a:r>
              <a:rPr lang="ru-RU" sz="4400" b="1" dirty="0">
                <a:solidFill>
                  <a:schemeClr val="tx1"/>
                </a:solidFill>
                <a:latin typeface="Arial"/>
                <a:cs typeface="Arial"/>
              </a:rPr>
              <a:t>Молюсь и жду Тебя!</a:t>
            </a:r>
          </a:p>
          <a:p>
            <a:pPr algn="l" defTabSz="685800">
              <a:spcBef>
                <a:spcPts val="1350"/>
              </a:spcBef>
              <a:buClr>
                <a:srgbClr val="595959"/>
              </a:buClr>
            </a:pPr>
            <a:r>
              <a:rPr lang="ru-RU" sz="4400" b="1" dirty="0">
                <a:solidFill>
                  <a:schemeClr val="tx1"/>
                </a:solidFill>
                <a:latin typeface="Arial"/>
                <a:cs typeface="Arial"/>
              </a:rPr>
              <a:t>Вижу день грядущей славы.</a:t>
            </a:r>
          </a:p>
          <a:p>
            <a:pPr algn="l" defTabSz="685800">
              <a:spcBef>
                <a:spcPts val="1350"/>
              </a:spcBef>
              <a:buClr>
                <a:srgbClr val="595959"/>
              </a:buClr>
            </a:pPr>
            <a:r>
              <a:rPr lang="ru-RU" sz="4400" b="1" dirty="0">
                <a:solidFill>
                  <a:schemeClr val="tx1"/>
                </a:solidFill>
                <a:latin typeface="Arial"/>
                <a:cs typeface="Arial"/>
              </a:rPr>
              <a:t>Быть с Тобой желаю я!</a:t>
            </a:r>
          </a:p>
        </p:txBody>
      </p:sp>
    </p:spTree>
    <p:extLst>
      <p:ext uri="{BB962C8B-B14F-4D97-AF65-F5344CB8AC3E}">
        <p14:creationId xmlns:p14="http://schemas.microsoft.com/office/powerpoint/2010/main" val="419946467"/>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Когда Ты придёшь, </a:t>
            </a:r>
          </a:p>
          <a:p>
            <a:pPr algn="l" defTabSz="685800">
              <a:spcBef>
                <a:spcPts val="1350"/>
              </a:spcBef>
              <a:buClr>
                <a:srgbClr val="595959"/>
              </a:buClr>
            </a:pPr>
            <a:r>
              <a:rPr lang="ru-RU" sz="4400" b="1" dirty="0">
                <a:solidFill>
                  <a:schemeClr val="tx1"/>
                </a:solidFill>
                <a:latin typeface="Arial"/>
                <a:cs typeface="Arial"/>
              </a:rPr>
              <a:t>Прозвучит труба</a:t>
            </a:r>
          </a:p>
          <a:p>
            <a:pPr algn="l" defTabSz="685800">
              <a:spcBef>
                <a:spcPts val="1350"/>
              </a:spcBef>
              <a:buClr>
                <a:srgbClr val="595959"/>
              </a:buClr>
            </a:pPr>
            <a:r>
              <a:rPr lang="ru-RU" sz="4400" b="1" dirty="0">
                <a:solidFill>
                  <a:schemeClr val="tx1"/>
                </a:solidFill>
                <a:latin typeface="Arial"/>
                <a:cs typeface="Arial"/>
              </a:rPr>
              <a:t>И поднимет всех святых.</a:t>
            </a:r>
          </a:p>
        </p:txBody>
      </p:sp>
    </p:spTree>
    <p:extLst>
      <p:ext uri="{BB962C8B-B14F-4D97-AF65-F5344CB8AC3E}">
        <p14:creationId xmlns:p14="http://schemas.microsoft.com/office/powerpoint/2010/main" val="3135670415"/>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0" y="425131"/>
            <a:ext cx="870730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И в тот славный день </a:t>
            </a:r>
          </a:p>
          <a:p>
            <a:pPr algn="l" defTabSz="685800">
              <a:spcBef>
                <a:spcPts val="1350"/>
              </a:spcBef>
              <a:buClr>
                <a:srgbClr val="595959"/>
              </a:buClr>
            </a:pPr>
            <a:r>
              <a:rPr lang="ru-RU" sz="4400" b="1" dirty="0">
                <a:solidFill>
                  <a:schemeClr val="tx1"/>
                </a:solidFill>
                <a:latin typeface="Arial"/>
                <a:cs typeface="Arial"/>
              </a:rPr>
              <a:t>Так желаю я</a:t>
            </a:r>
          </a:p>
          <a:p>
            <a:pPr algn="l" defTabSz="685800">
              <a:spcBef>
                <a:spcPts val="1350"/>
              </a:spcBef>
              <a:buClr>
                <a:srgbClr val="595959"/>
              </a:buClr>
            </a:pPr>
            <a:r>
              <a:rPr lang="ru-RU" sz="4400" b="1" dirty="0">
                <a:solidFill>
                  <a:schemeClr val="tx1"/>
                </a:solidFill>
                <a:latin typeface="Arial"/>
                <a:cs typeface="Arial"/>
              </a:rPr>
              <a:t>Быть среди друзей Твоих.</a:t>
            </a:r>
          </a:p>
        </p:txBody>
      </p:sp>
    </p:spTree>
    <p:extLst>
      <p:ext uri="{BB962C8B-B14F-4D97-AF65-F5344CB8AC3E}">
        <p14:creationId xmlns:p14="http://schemas.microsoft.com/office/powerpoint/2010/main" val="269648331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1305</TotalTime>
  <Words>229</Words>
  <Application>Microsoft Macintosh PowerPoint</Application>
  <PresentationFormat>On-screen Show (16:9)</PresentationFormat>
  <Paragraphs>48</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234. Жду Тебя, Иисус 16х9</dc:title>
  <dc:creator>Павел Яковлев</dc:creator>
  <cp:lastModifiedBy>Yulia Lisovaya</cp:lastModifiedBy>
  <cp:revision>106</cp:revision>
  <dcterms:modified xsi:type="dcterms:W3CDTF">2020-11-16T12:40:19Z</dcterms:modified>
</cp:coreProperties>
</file>