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67" r:id="rId4"/>
    <p:sldId id="1044" r:id="rId5"/>
    <p:sldId id="1064" r:id="rId6"/>
    <p:sldId id="1045" r:id="rId7"/>
    <p:sldId id="1070" r:id="rId8"/>
    <p:sldId id="1062" r:id="rId9"/>
    <p:sldId id="1069" r:id="rId10"/>
    <p:sldId id="1071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20676"/>
            <a:ext cx="685072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 домой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Отцу стремлюсь душой.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тот дом Отца родного,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852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54868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В тот дом Отца родного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Стремлюсь усталою душой.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Здесь, в мире сём, 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Страданий, горя много,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А в небе ждёт меня покой.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0852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6552" y="476672"/>
            <a:ext cx="1008010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Желаний много 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В сердце здесь питалось,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Но лишь одно </a:t>
            </a:r>
            <a:endParaRPr lang="ru-RU" sz="43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Ж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елание </a:t>
            </a: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осталось: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250" b="1" kern="0" dirty="0">
                <a:solidFill>
                  <a:srgbClr val="000000"/>
                </a:solidFill>
                <a:latin typeface="Arial"/>
                <a:cs typeface="Arial"/>
              </a:rPr>
              <a:t>Войти в </a:t>
            </a:r>
            <a:r>
              <a:rPr lang="ru-RU" sz="4250" b="1" kern="0" dirty="0" smtClean="0">
                <a:solidFill>
                  <a:srgbClr val="000000"/>
                </a:solidFill>
                <a:latin typeface="Arial"/>
                <a:cs typeface="Arial"/>
              </a:rPr>
              <a:t>покой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250" b="1" kern="0" dirty="0" smtClean="0">
                <a:solidFill>
                  <a:srgbClr val="000000"/>
                </a:solidFill>
                <a:latin typeface="Arial"/>
                <a:cs typeface="Arial"/>
              </a:rPr>
              <a:t>Всевышнего </a:t>
            </a:r>
            <a:r>
              <a:rPr lang="ru-RU" sz="4250" b="1" kern="0" dirty="0">
                <a:solidFill>
                  <a:srgbClr val="000000"/>
                </a:solidFill>
                <a:latin typeface="Arial"/>
                <a:cs typeface="Arial"/>
              </a:rPr>
              <a:t>святой.</a:t>
            </a:r>
            <a:endParaRPr lang="x-none" sz="425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89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Отцу стремлюсь душой.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тот дом Отца родного,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домой; 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Я видел в снах прекрасных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Край родины моей святой;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Там мой удел </a:t>
            </a: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В обителях небесных,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500" b="1" kern="0" dirty="0">
                <a:solidFill>
                  <a:srgbClr val="000000"/>
                </a:solidFill>
                <a:latin typeface="Arial"/>
                <a:cs typeface="Arial"/>
              </a:rPr>
              <a:t>Здесь в этом мире я чужой.</a:t>
            </a:r>
            <a:endParaRPr lang="x-none" sz="45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4664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Пора пришла – </a:t>
            </a:r>
            <a:endParaRPr lang="ru-RU" sz="4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птицы улетают,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На юг полёт </a:t>
            </a:r>
            <a:endParaRPr lang="ru-RU" sz="44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Ч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</a:rPr>
              <a:t>рез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море направляют;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Ничто не заградит им </a:t>
            </a:r>
            <a:endParaRPr lang="ru-RU" sz="43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уть </a:t>
            </a: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домой.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9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Отцу стремлюсь душой.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</a:t>
            </a: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тот дом Отца родного, 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4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5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домой; </a:t>
            </a:r>
          </a:p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Мой чёлн туда стремится,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Как к морю ручеёк течёт.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50" b="1" kern="0" dirty="0">
                <a:solidFill>
                  <a:srgbClr val="000000"/>
                </a:solidFill>
                <a:latin typeface="Arial"/>
                <a:cs typeface="Arial"/>
              </a:rPr>
              <a:t>В объятьях матери </a:t>
            </a:r>
            <a:endParaRPr lang="ru-RU" sz="435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50" b="1" kern="0" dirty="0">
                <a:solidFill>
                  <a:srgbClr val="000000"/>
                </a:solidFill>
                <a:latin typeface="Arial"/>
                <a:cs typeface="Arial"/>
              </a:rPr>
              <a:t>Д</a:t>
            </a:r>
            <a:r>
              <a:rPr lang="ru-RU" sz="4350" b="1" kern="0" dirty="0" smtClean="0">
                <a:solidFill>
                  <a:srgbClr val="000000"/>
                </a:solidFill>
                <a:latin typeface="Arial"/>
                <a:cs typeface="Arial"/>
              </a:rPr>
              <a:t>итя </a:t>
            </a:r>
            <a:r>
              <a:rPr lang="ru-RU" sz="4350" b="1" kern="0" dirty="0">
                <a:solidFill>
                  <a:srgbClr val="000000"/>
                </a:solidFill>
                <a:latin typeface="Arial"/>
                <a:cs typeface="Arial"/>
              </a:rPr>
              <a:t>ложится,</a:t>
            </a:r>
            <a:endParaRPr lang="x-none" sz="435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</a:rPr>
              <a:t>Душа моя покоя ждёт.</a:t>
            </a:r>
            <a:endParaRPr lang="x-none" sz="44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82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Я много пел и в радости, </a:t>
            </a:r>
            <a:endParaRPr lang="ru-RU" sz="43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в горе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н</a:t>
            </a:r>
            <a:r>
              <a:rPr lang="ru-RU" sz="4300" b="1" kern="0" dirty="0" smtClean="0">
                <a:solidFill>
                  <a:srgbClr val="000000"/>
                </a:solidFill>
                <a:latin typeface="Arial"/>
                <a:cs typeface="Arial"/>
              </a:rPr>
              <a:t>о </a:t>
            </a: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жизнь моя 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Текла так быстро, скоро;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Одна лишь песнь </a:t>
            </a: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Звучит в душе с тоской: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4300" b="1" kern="0" dirty="0">
                <a:solidFill>
                  <a:srgbClr val="000000"/>
                </a:solidFill>
                <a:latin typeface="Arial"/>
                <a:cs typeface="Arial"/>
              </a:rPr>
              <a:t>Хочу домой, хочу домой!</a:t>
            </a:r>
            <a:endParaRPr lang="x-none" sz="43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213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8506</TotalTime>
  <Words>178</Words>
  <Application>Microsoft Macintosh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243</cp:revision>
  <dcterms:created xsi:type="dcterms:W3CDTF">2016-09-02T12:17:38Z</dcterms:created>
  <dcterms:modified xsi:type="dcterms:W3CDTF">2020-11-12T13:43:53Z</dcterms:modified>
</cp:coreProperties>
</file>