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2"/>
  </p:notesMasterIdLst>
  <p:sldIdLst>
    <p:sldId id="265" r:id="rId2"/>
    <p:sldId id="269" r:id="rId3"/>
    <p:sldId id="267" r:id="rId4"/>
    <p:sldId id="279" r:id="rId5"/>
    <p:sldId id="280" r:id="rId6"/>
    <p:sldId id="284" r:id="rId7"/>
    <p:sldId id="285" r:id="rId8"/>
    <p:sldId id="283" r:id="rId9"/>
    <p:sldId id="286" r:id="rId10"/>
    <p:sldId id="287" r:id="rId11"/>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xmlns="">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882"/>
    <p:restoredTop sz="93224" autoAdjust="0"/>
  </p:normalViewPr>
  <p:slideViewPr>
    <p:cSldViewPr snapToGrid="0" snapToObjects="1">
      <p:cViewPr varScale="1">
        <p:scale>
          <a:sx n="166" d="100"/>
          <a:sy n="166" d="100"/>
        </p:scale>
        <p:origin x="-640" y="-96"/>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notesMaster" Target="notesMasters/notesMaster1.xml"/><Relationship Id="rId13" Type="http://schemas.openxmlformats.org/officeDocument/2006/relationships/printerSettings" Target="printerSettings/printerSettings1.bin"/><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7185813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7185813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0476107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71858133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57379938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openxmlformats.org/officeDocument/2006/relationships/image" Target="../media/image12.pn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a16="http://schemas.microsoft.com/office/drawing/2014/main" xmlns="" id="{E4438512-FB30-8240-9BEE-8A05FE64B54F}"/>
              </a:ext>
            </a:extLst>
          </p:cNvPr>
          <p:cNvSpPr txBox="1">
            <a:spLocks/>
          </p:cNvSpPr>
          <p:nvPr/>
        </p:nvSpPr>
        <p:spPr>
          <a:xfrm>
            <a:off x="1941816" y="330917"/>
            <a:ext cx="5852741" cy="18359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100000"/>
              </a:lnSpc>
              <a:buNone/>
              <a:defRPr sz="11100" b="1" i="0">
                <a:solidFill>
                  <a:srgbClr val="FEBF2E"/>
                </a:solidFill>
                <a:latin typeface="Calibri"/>
                <a:ea typeface="Calibri"/>
                <a:cs typeface="Calibri"/>
                <a:sym typeface="Calibri"/>
              </a:defRPr>
            </a:pPr>
            <a:r>
              <a:rPr lang="bg-BG" sz="6000" b="1" dirty="0">
                <a:solidFill>
                  <a:schemeClr val="tx1">
                    <a:lumMod val="95000"/>
                    <a:lumOff val="5000"/>
                  </a:schemeClr>
                </a:solidFill>
                <a:latin typeface="Arial" panose="020B0604020202020204" pitchFamily="34" charset="0"/>
                <a:ea typeface="Calibri"/>
                <a:cs typeface="Arial" panose="020B0604020202020204" pitchFamily="34" charset="0"/>
                <a:sym typeface="Calibri"/>
              </a:rPr>
              <a:t>Он придёт!</a:t>
            </a: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xmlns:p14="http://schemas.microsoft.com/office/powerpoint/2010/mai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81420" y="-17676"/>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947797" y="480774"/>
            <a:ext cx="7094603"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fontScale="92500" lnSpcReduction="10000"/>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80000"/>
              </a:lnSpc>
              <a:spcBef>
                <a:spcPts val="1350"/>
              </a:spcBef>
              <a:buClr>
                <a:srgbClr val="595959"/>
              </a:buClr>
            </a:pPr>
            <a:r>
              <a:rPr lang="ru-RU" sz="2600" b="1" dirty="0">
                <a:solidFill>
                  <a:schemeClr val="tx2">
                    <a:lumMod val="75000"/>
                  </a:schemeClr>
                </a:solidFill>
                <a:latin typeface="Arial"/>
                <a:ea typeface="+mn-ea"/>
                <a:cs typeface="Arial"/>
              </a:rPr>
              <a:t>Припев: </a:t>
            </a:r>
          </a:p>
          <a:p>
            <a:pPr algn="l" defTabSz="685800">
              <a:lnSpc>
                <a:spcPct val="80000"/>
              </a:lnSpc>
              <a:spcBef>
                <a:spcPts val="1350"/>
              </a:spcBef>
              <a:buClr>
                <a:srgbClr val="595959"/>
              </a:buClr>
            </a:pPr>
            <a:r>
              <a:rPr lang="ru-RU" sz="3600" b="1" dirty="0">
                <a:solidFill>
                  <a:schemeClr val="tx1"/>
                </a:solidFill>
                <a:latin typeface="Arial"/>
                <a:ea typeface="+mn-ea"/>
                <a:cs typeface="Arial"/>
              </a:rPr>
              <a:t>В ту обитель, где нет горьких,</a:t>
            </a:r>
          </a:p>
          <a:p>
            <a:pPr algn="l" defTabSz="685800">
              <a:lnSpc>
                <a:spcPct val="80000"/>
              </a:lnSpc>
              <a:spcBef>
                <a:spcPts val="1350"/>
              </a:spcBef>
              <a:buClr>
                <a:srgbClr val="595959"/>
              </a:buClr>
            </a:pPr>
            <a:r>
              <a:rPr lang="ru-RU" sz="3600" b="1" dirty="0">
                <a:solidFill>
                  <a:schemeClr val="tx1"/>
                </a:solidFill>
                <a:latin typeface="Arial"/>
                <a:ea typeface="+mn-ea"/>
                <a:cs typeface="Arial"/>
              </a:rPr>
              <a:t>С</a:t>
            </a:r>
            <a:r>
              <a:rPr lang="ru-RU" sz="3600" b="1" dirty="0" smtClean="0">
                <a:solidFill>
                  <a:schemeClr val="tx1"/>
                </a:solidFill>
                <a:latin typeface="Arial"/>
                <a:ea typeface="+mn-ea"/>
                <a:cs typeface="Arial"/>
              </a:rPr>
              <a:t>корбных </a:t>
            </a:r>
            <a:r>
              <a:rPr lang="ru-RU" sz="3600" b="1" dirty="0">
                <a:solidFill>
                  <a:schemeClr val="tx1"/>
                </a:solidFill>
                <a:latin typeface="Arial"/>
                <a:ea typeface="+mn-ea"/>
                <a:cs typeface="Arial"/>
              </a:rPr>
              <a:t>слёз,</a:t>
            </a:r>
            <a:endParaRPr lang="x-none" sz="3600" b="1" dirty="0">
              <a:solidFill>
                <a:schemeClr val="tx1"/>
              </a:solidFill>
              <a:latin typeface="Arial"/>
              <a:ea typeface="+mn-ea"/>
              <a:cs typeface="Arial"/>
            </a:endParaRPr>
          </a:p>
          <a:p>
            <a:pPr algn="l" defTabSz="685800">
              <a:lnSpc>
                <a:spcPct val="80000"/>
              </a:lnSpc>
              <a:spcBef>
                <a:spcPts val="1350"/>
              </a:spcBef>
              <a:buClr>
                <a:srgbClr val="595959"/>
              </a:buClr>
            </a:pPr>
            <a:r>
              <a:rPr lang="ru-RU" sz="3600" b="1" dirty="0">
                <a:solidFill>
                  <a:schemeClr val="tx1"/>
                </a:solidFill>
                <a:latin typeface="Arial"/>
                <a:ea typeface="+mn-ea"/>
                <a:cs typeface="Arial"/>
              </a:rPr>
              <a:t>Где царит на троне</a:t>
            </a:r>
          </a:p>
          <a:p>
            <a:pPr algn="l" defTabSz="685800">
              <a:lnSpc>
                <a:spcPct val="80000"/>
              </a:lnSpc>
              <a:spcBef>
                <a:spcPts val="1350"/>
              </a:spcBef>
              <a:buClr>
                <a:srgbClr val="595959"/>
              </a:buClr>
            </a:pPr>
            <a:r>
              <a:rPr lang="ru-RU" sz="3600" b="1" dirty="0">
                <a:solidFill>
                  <a:schemeClr val="tx1"/>
                </a:solidFill>
                <a:latin typeface="Arial"/>
                <a:ea typeface="+mn-ea"/>
                <a:cs typeface="Arial"/>
              </a:rPr>
              <a:t>Царственном Христос,</a:t>
            </a:r>
            <a:endParaRPr lang="x-none" sz="3600" b="1" dirty="0">
              <a:solidFill>
                <a:schemeClr val="tx1"/>
              </a:solidFill>
              <a:latin typeface="Arial"/>
              <a:ea typeface="+mn-ea"/>
              <a:cs typeface="Arial"/>
            </a:endParaRPr>
          </a:p>
          <a:p>
            <a:pPr algn="l" defTabSz="685800">
              <a:lnSpc>
                <a:spcPct val="80000"/>
              </a:lnSpc>
              <a:spcBef>
                <a:spcPts val="1350"/>
              </a:spcBef>
              <a:buClr>
                <a:srgbClr val="595959"/>
              </a:buClr>
            </a:pPr>
            <a:r>
              <a:rPr lang="ru-RU" sz="3600" b="1" dirty="0">
                <a:solidFill>
                  <a:schemeClr val="tx1"/>
                </a:solidFill>
                <a:latin typeface="Arial"/>
                <a:ea typeface="+mn-ea"/>
                <a:cs typeface="Arial"/>
              </a:rPr>
              <a:t>Скоро мы во славу </a:t>
            </a:r>
          </a:p>
          <a:p>
            <a:pPr algn="l" defTabSz="685800">
              <a:lnSpc>
                <a:spcPct val="80000"/>
              </a:lnSpc>
              <a:spcBef>
                <a:spcPts val="1350"/>
              </a:spcBef>
              <a:buClr>
                <a:srgbClr val="595959"/>
              </a:buClr>
            </a:pPr>
            <a:r>
              <a:rPr lang="ru-RU" sz="3600" b="1" dirty="0">
                <a:solidFill>
                  <a:schemeClr val="tx1"/>
                </a:solidFill>
                <a:latin typeface="Arial"/>
                <a:ea typeface="+mn-ea"/>
                <a:cs typeface="Arial"/>
              </a:rPr>
              <a:t>Божию войдём</a:t>
            </a:r>
            <a:endParaRPr lang="x-none" sz="3600" b="1" dirty="0">
              <a:solidFill>
                <a:schemeClr val="tx1"/>
              </a:solidFill>
              <a:latin typeface="Arial"/>
              <a:ea typeface="+mn-ea"/>
              <a:cs typeface="Arial"/>
            </a:endParaRPr>
          </a:p>
          <a:p>
            <a:pPr algn="l" defTabSz="685800">
              <a:lnSpc>
                <a:spcPct val="80000"/>
              </a:lnSpc>
              <a:spcBef>
                <a:spcPts val="1350"/>
              </a:spcBef>
              <a:buClr>
                <a:srgbClr val="595959"/>
              </a:buClr>
            </a:pPr>
            <a:r>
              <a:rPr lang="ru-RU" sz="3600" b="1" dirty="0">
                <a:solidFill>
                  <a:schemeClr val="tx1"/>
                </a:solidFill>
                <a:latin typeface="Arial"/>
                <a:ea typeface="+mn-ea"/>
                <a:cs typeface="Arial"/>
              </a:rPr>
              <a:t>И хвалу там воспоём.</a:t>
            </a:r>
            <a:endParaRPr lang="x-none" sz="3600" b="1" dirty="0">
              <a:solidFill>
                <a:schemeClr val="tx1"/>
              </a:solidFill>
              <a:latin typeface="Arial"/>
              <a:ea typeface="+mn-ea"/>
              <a:cs typeface="Arial"/>
            </a:endParaRPr>
          </a:p>
        </p:txBody>
      </p:sp>
    </p:spTree>
    <p:extLst>
      <p:ext uri="{BB962C8B-B14F-4D97-AF65-F5344CB8AC3E}">
        <p14:creationId xmlns:p14="http://schemas.microsoft.com/office/powerpoint/2010/main" val="976432447"/>
      </p:ext>
    </p:extLst>
  </p:cSld>
  <p:clrMapOvr>
    <a:masterClrMapping/>
  </p:clrMapOvr>
  <p:transition xmlns:p14="http://schemas.microsoft.com/office/powerpoint/2010/mai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174587" y="380033"/>
            <a:ext cx="9216764"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90000"/>
              </a:lnSpc>
              <a:spcBef>
                <a:spcPts val="1350"/>
              </a:spcBef>
              <a:buClr>
                <a:srgbClr val="595959"/>
              </a:buClr>
            </a:pPr>
            <a:r>
              <a:rPr lang="ru-RU" sz="3600" b="1" dirty="0">
                <a:solidFill>
                  <a:schemeClr val="tx1"/>
                </a:solidFill>
                <a:latin typeface="Arial"/>
                <a:ea typeface="+mn-ea"/>
                <a:cs typeface="Arial"/>
              </a:rPr>
              <a:t>Стройно шествуем мы </a:t>
            </a:r>
            <a:endParaRPr lang="ru-RU" sz="3600" b="1" dirty="0" smtClean="0">
              <a:solidFill>
                <a:schemeClr val="tx1"/>
              </a:solidFill>
              <a:latin typeface="Arial"/>
              <a:ea typeface="+mn-ea"/>
              <a:cs typeface="Arial"/>
            </a:endParaRPr>
          </a:p>
          <a:p>
            <a:pPr algn="l" defTabSz="685800">
              <a:lnSpc>
                <a:spcPct val="90000"/>
              </a:lnSpc>
              <a:spcBef>
                <a:spcPts val="1350"/>
              </a:spcBef>
              <a:buClr>
                <a:srgbClr val="595959"/>
              </a:buClr>
            </a:pPr>
            <a:r>
              <a:rPr lang="ru-RU" sz="3600" b="1" dirty="0">
                <a:solidFill>
                  <a:schemeClr val="tx1"/>
                </a:solidFill>
                <a:latin typeface="Arial"/>
                <a:ea typeface="+mn-ea"/>
                <a:cs typeface="Arial"/>
              </a:rPr>
              <a:t>В</a:t>
            </a:r>
            <a:r>
              <a:rPr lang="ru-RU" sz="3600" b="1" dirty="0" smtClean="0">
                <a:solidFill>
                  <a:schemeClr val="tx1"/>
                </a:solidFill>
                <a:latin typeface="Arial"/>
                <a:ea typeface="+mn-ea"/>
                <a:cs typeface="Arial"/>
              </a:rPr>
              <a:t> </a:t>
            </a:r>
            <a:r>
              <a:rPr lang="ru-RU" sz="3600" b="1" dirty="0">
                <a:solidFill>
                  <a:schemeClr val="tx1"/>
                </a:solidFill>
                <a:latin typeface="Arial"/>
                <a:ea typeface="+mn-ea"/>
                <a:cs typeface="Arial"/>
              </a:rPr>
              <a:t>вышний Ханаан,</a:t>
            </a:r>
            <a:endParaRPr lang="x-none" sz="3600" b="1" dirty="0">
              <a:solidFill>
                <a:schemeClr val="tx1"/>
              </a:solidFill>
              <a:latin typeface="Arial"/>
              <a:ea typeface="+mn-ea"/>
              <a:cs typeface="Arial"/>
            </a:endParaRPr>
          </a:p>
          <a:p>
            <a:pPr algn="l" defTabSz="685800">
              <a:lnSpc>
                <a:spcPct val="90000"/>
              </a:lnSpc>
              <a:spcBef>
                <a:spcPts val="1350"/>
              </a:spcBef>
              <a:buClr>
                <a:srgbClr val="595959"/>
              </a:buClr>
            </a:pPr>
            <a:r>
              <a:rPr lang="ru-RU" sz="3600" b="1" dirty="0">
                <a:solidFill>
                  <a:schemeClr val="tx1"/>
                </a:solidFill>
                <a:latin typeface="Arial"/>
                <a:ea typeface="+mn-ea"/>
                <a:cs typeface="Arial"/>
              </a:rPr>
              <a:t>В светлый край, </a:t>
            </a:r>
            <a:endParaRPr lang="ru-RU" sz="3600" b="1" dirty="0" smtClean="0">
              <a:solidFill>
                <a:schemeClr val="tx1"/>
              </a:solidFill>
              <a:latin typeface="Arial"/>
              <a:ea typeface="+mn-ea"/>
              <a:cs typeface="Arial"/>
            </a:endParaRPr>
          </a:p>
          <a:p>
            <a:pPr algn="l" defTabSz="685800">
              <a:lnSpc>
                <a:spcPct val="90000"/>
              </a:lnSpc>
              <a:spcBef>
                <a:spcPts val="1350"/>
              </a:spcBef>
              <a:buClr>
                <a:srgbClr val="595959"/>
              </a:buClr>
            </a:pPr>
            <a:r>
              <a:rPr lang="ru-RU" sz="3600" b="1" dirty="0">
                <a:solidFill>
                  <a:schemeClr val="tx1"/>
                </a:solidFill>
                <a:latin typeface="Arial"/>
                <a:ea typeface="+mn-ea"/>
                <a:cs typeface="Arial"/>
              </a:rPr>
              <a:t>Г</a:t>
            </a:r>
            <a:r>
              <a:rPr lang="ru-RU" sz="3600" b="1" dirty="0" smtClean="0">
                <a:solidFill>
                  <a:schemeClr val="tx1"/>
                </a:solidFill>
                <a:latin typeface="Arial"/>
                <a:ea typeface="+mn-ea"/>
                <a:cs typeface="Arial"/>
              </a:rPr>
              <a:t>де </a:t>
            </a:r>
            <a:r>
              <a:rPr lang="ru-RU" sz="3600" b="1" dirty="0">
                <a:solidFill>
                  <a:schemeClr val="tx1"/>
                </a:solidFill>
                <a:latin typeface="Arial"/>
                <a:ea typeface="+mn-ea"/>
                <a:cs typeface="Arial"/>
              </a:rPr>
              <a:t>виден чистый Иордан,</a:t>
            </a:r>
            <a:endParaRPr lang="x-none" sz="3600" b="1" dirty="0">
              <a:solidFill>
                <a:schemeClr val="tx1"/>
              </a:solidFill>
              <a:latin typeface="Arial"/>
              <a:ea typeface="+mn-ea"/>
              <a:cs typeface="Arial"/>
            </a:endParaRPr>
          </a:p>
          <a:p>
            <a:pPr algn="l" defTabSz="685800">
              <a:lnSpc>
                <a:spcPct val="90000"/>
              </a:lnSpc>
              <a:spcBef>
                <a:spcPts val="1350"/>
              </a:spcBef>
              <a:buClr>
                <a:srgbClr val="595959"/>
              </a:buClr>
            </a:pPr>
            <a:r>
              <a:rPr lang="ru-RU" sz="3600" b="1" dirty="0">
                <a:solidFill>
                  <a:schemeClr val="tx1"/>
                </a:solidFill>
                <a:latin typeface="Arial"/>
                <a:ea typeface="+mn-ea"/>
                <a:cs typeface="Arial"/>
              </a:rPr>
              <a:t>Где струится мир живительной рекой,</a:t>
            </a:r>
            <a:endParaRPr lang="x-none" sz="3600" b="1" dirty="0">
              <a:solidFill>
                <a:schemeClr val="tx1"/>
              </a:solidFill>
              <a:latin typeface="Arial"/>
              <a:ea typeface="+mn-ea"/>
              <a:cs typeface="Arial"/>
            </a:endParaRPr>
          </a:p>
          <a:p>
            <a:pPr algn="l" defTabSz="685800">
              <a:lnSpc>
                <a:spcPct val="90000"/>
              </a:lnSpc>
              <a:spcBef>
                <a:spcPts val="1350"/>
              </a:spcBef>
              <a:buClr>
                <a:srgbClr val="595959"/>
              </a:buClr>
            </a:pPr>
            <a:r>
              <a:rPr lang="ru-RU" sz="3600" b="1" dirty="0">
                <a:solidFill>
                  <a:schemeClr val="tx1"/>
                </a:solidFill>
                <a:latin typeface="Arial"/>
                <a:ea typeface="+mn-ea"/>
                <a:cs typeface="Arial"/>
              </a:rPr>
              <a:t>Где найдём душе покой</a:t>
            </a:r>
            <a:r>
              <a:rPr lang="ru-RU" sz="3600" b="1" dirty="0" smtClean="0">
                <a:solidFill>
                  <a:schemeClr val="tx1"/>
                </a:solidFill>
                <a:latin typeface="Arial"/>
                <a:ea typeface="+mn-ea"/>
                <a:cs typeface="Arial"/>
              </a:rPr>
              <a:t>.</a:t>
            </a:r>
            <a:endParaRPr lang="x-none" sz="3600" b="1" dirty="0">
              <a:solidFill>
                <a:schemeClr val="tx1"/>
              </a:solidFill>
              <a:latin typeface="Arial"/>
              <a:ea typeface="+mn-ea"/>
              <a:cs typeface="Arial"/>
            </a:endParaRPr>
          </a:p>
        </p:txBody>
      </p:sp>
    </p:spTree>
    <p:extLst>
      <p:ext uri="{BB962C8B-B14F-4D97-AF65-F5344CB8AC3E}">
        <p14:creationId xmlns:p14="http://schemas.microsoft.com/office/powerpoint/2010/main" val="1485949473"/>
      </p:ext>
    </p:extLst>
  </p:cSld>
  <p:clrMapOvr>
    <a:masterClrMapping/>
  </p:clrMapOvr>
  <p:transition xmlns:p14="http://schemas.microsoft.com/office/powerpoint/2010/mai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81420" y="-17676"/>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947797" y="480774"/>
            <a:ext cx="7196203"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lnSpcReduction="10000"/>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80000"/>
              </a:lnSpc>
              <a:spcBef>
                <a:spcPts val="1350"/>
              </a:spcBef>
              <a:buClr>
                <a:srgbClr val="595959"/>
              </a:buClr>
            </a:pPr>
            <a:r>
              <a:rPr lang="ru-RU" sz="2600" b="1" dirty="0">
                <a:solidFill>
                  <a:schemeClr val="tx2">
                    <a:lumMod val="75000"/>
                  </a:schemeClr>
                </a:solidFill>
                <a:latin typeface="Arial"/>
                <a:ea typeface="+mn-ea"/>
                <a:cs typeface="Arial"/>
              </a:rPr>
              <a:t>Припев: </a:t>
            </a:r>
          </a:p>
          <a:p>
            <a:pPr algn="l" defTabSz="685800">
              <a:lnSpc>
                <a:spcPct val="80000"/>
              </a:lnSpc>
              <a:spcBef>
                <a:spcPts val="1350"/>
              </a:spcBef>
              <a:buClr>
                <a:srgbClr val="595959"/>
              </a:buClr>
            </a:pPr>
            <a:r>
              <a:rPr lang="ru-RU" sz="3200" b="1" dirty="0">
                <a:solidFill>
                  <a:schemeClr val="tx1"/>
                </a:solidFill>
                <a:latin typeface="Arial"/>
                <a:ea typeface="+mn-ea"/>
                <a:cs typeface="Arial"/>
              </a:rPr>
              <a:t>Все вперёд! </a:t>
            </a:r>
            <a:r>
              <a:rPr lang="ru-RU" sz="2900" b="1" dirty="0">
                <a:solidFill>
                  <a:schemeClr val="tx2">
                    <a:lumMod val="75000"/>
                  </a:schemeClr>
                </a:solidFill>
                <a:latin typeface="Arial"/>
                <a:ea typeface="+mn-ea"/>
                <a:cs typeface="Arial"/>
              </a:rPr>
              <a:t>[</a:t>
            </a:r>
            <a:r>
              <a:rPr lang="ru-RU" sz="2900" b="1" dirty="0" err="1">
                <a:solidFill>
                  <a:schemeClr val="tx2">
                    <a:lumMod val="75000"/>
                  </a:schemeClr>
                </a:solidFill>
                <a:latin typeface="Arial"/>
                <a:ea typeface="+mn-ea"/>
                <a:cs typeface="Arial"/>
              </a:rPr>
              <a:t>муж.втор</a:t>
            </a:r>
            <a:r>
              <a:rPr lang="ru-RU" sz="2900" b="1" dirty="0">
                <a:solidFill>
                  <a:schemeClr val="tx2">
                    <a:lumMod val="75000"/>
                  </a:schemeClr>
                </a:solidFill>
                <a:latin typeface="Arial"/>
                <a:ea typeface="+mn-ea"/>
                <a:cs typeface="Arial"/>
              </a:rPr>
              <a:t>.] Все вперёд!</a:t>
            </a:r>
            <a:endParaRPr lang="x-none" sz="2900" b="1" dirty="0">
              <a:solidFill>
                <a:schemeClr val="tx2">
                  <a:lumMod val="75000"/>
                </a:schemeClr>
              </a:solidFill>
              <a:latin typeface="Arial"/>
              <a:ea typeface="+mn-ea"/>
              <a:cs typeface="Arial"/>
            </a:endParaRPr>
          </a:p>
          <a:p>
            <a:pPr algn="l" defTabSz="685800">
              <a:lnSpc>
                <a:spcPct val="80000"/>
              </a:lnSpc>
              <a:spcBef>
                <a:spcPts val="1350"/>
              </a:spcBef>
              <a:buClr>
                <a:srgbClr val="595959"/>
              </a:buClr>
            </a:pPr>
            <a:r>
              <a:rPr lang="ru-RU" sz="3200" b="1" dirty="0">
                <a:solidFill>
                  <a:schemeClr val="tx1"/>
                </a:solidFill>
                <a:latin typeface="Arial"/>
                <a:ea typeface="+mn-ea"/>
                <a:cs typeface="Arial"/>
              </a:rPr>
              <a:t>Все вперёд! </a:t>
            </a:r>
            <a:r>
              <a:rPr lang="ru-RU" sz="2900" b="1" dirty="0">
                <a:solidFill>
                  <a:schemeClr val="tx2">
                    <a:lumMod val="75000"/>
                  </a:schemeClr>
                </a:solidFill>
                <a:latin typeface="Arial"/>
                <a:ea typeface="+mn-ea"/>
                <a:cs typeface="Arial"/>
              </a:rPr>
              <a:t>[</a:t>
            </a:r>
            <a:r>
              <a:rPr lang="ru-RU" sz="2900" b="1" dirty="0" err="1">
                <a:solidFill>
                  <a:schemeClr val="tx2">
                    <a:lumMod val="75000"/>
                  </a:schemeClr>
                </a:solidFill>
                <a:latin typeface="Arial"/>
                <a:ea typeface="+mn-ea"/>
                <a:cs typeface="Arial"/>
              </a:rPr>
              <a:t>муж.втор</a:t>
            </a:r>
            <a:r>
              <a:rPr lang="ru-RU" sz="2900" b="1" dirty="0">
                <a:solidFill>
                  <a:schemeClr val="tx2">
                    <a:lumMod val="75000"/>
                  </a:schemeClr>
                </a:solidFill>
                <a:latin typeface="Arial"/>
                <a:ea typeface="+mn-ea"/>
                <a:cs typeface="Arial"/>
              </a:rPr>
              <a:t>.] Все вперёд!</a:t>
            </a:r>
            <a:endParaRPr lang="x-none" sz="2900" b="1" dirty="0">
              <a:solidFill>
                <a:schemeClr val="tx2">
                  <a:lumMod val="75000"/>
                </a:schemeClr>
              </a:solidFill>
              <a:latin typeface="Arial"/>
              <a:ea typeface="+mn-ea"/>
              <a:cs typeface="Arial"/>
            </a:endParaRPr>
          </a:p>
          <a:p>
            <a:pPr algn="l" defTabSz="685800">
              <a:lnSpc>
                <a:spcPct val="80000"/>
              </a:lnSpc>
              <a:spcBef>
                <a:spcPts val="1350"/>
              </a:spcBef>
              <a:buClr>
                <a:srgbClr val="595959"/>
              </a:buClr>
            </a:pPr>
            <a:r>
              <a:rPr lang="ru-RU" sz="3200" b="1" dirty="0">
                <a:solidFill>
                  <a:schemeClr val="tx1"/>
                </a:solidFill>
                <a:latin typeface="Arial"/>
                <a:ea typeface="+mn-ea"/>
                <a:cs typeface="Arial"/>
              </a:rPr>
              <a:t>К небесам, </a:t>
            </a:r>
            <a:r>
              <a:rPr lang="ru-RU" sz="2900" b="1" dirty="0">
                <a:solidFill>
                  <a:schemeClr val="tx2">
                    <a:lumMod val="75000"/>
                  </a:schemeClr>
                </a:solidFill>
                <a:latin typeface="Arial"/>
                <a:ea typeface="+mn-ea"/>
                <a:cs typeface="Arial"/>
              </a:rPr>
              <a:t>[ к небесам],</a:t>
            </a:r>
            <a:endParaRPr lang="x-none" sz="2900" b="1" dirty="0">
              <a:solidFill>
                <a:schemeClr val="tx2">
                  <a:lumMod val="75000"/>
                </a:schemeClr>
              </a:solidFill>
              <a:latin typeface="Arial"/>
              <a:ea typeface="+mn-ea"/>
              <a:cs typeface="Arial"/>
            </a:endParaRPr>
          </a:p>
          <a:p>
            <a:pPr algn="l" defTabSz="685800">
              <a:lnSpc>
                <a:spcPct val="80000"/>
              </a:lnSpc>
              <a:spcBef>
                <a:spcPts val="1350"/>
              </a:spcBef>
              <a:buClr>
                <a:srgbClr val="595959"/>
              </a:buClr>
            </a:pPr>
            <a:r>
              <a:rPr lang="ru-RU" sz="3200" b="1" dirty="0">
                <a:solidFill>
                  <a:schemeClr val="tx1"/>
                </a:solidFill>
                <a:latin typeface="Arial"/>
                <a:ea typeface="+mn-ea"/>
                <a:cs typeface="Arial"/>
              </a:rPr>
              <a:t>К небесам! </a:t>
            </a:r>
            <a:r>
              <a:rPr lang="ru-RU" sz="2900" b="1" dirty="0">
                <a:solidFill>
                  <a:schemeClr val="tx2">
                    <a:lumMod val="75000"/>
                  </a:schemeClr>
                </a:solidFill>
                <a:latin typeface="Arial"/>
                <a:ea typeface="+mn-ea"/>
                <a:cs typeface="Arial"/>
              </a:rPr>
              <a:t>[ к небесам]!</a:t>
            </a:r>
            <a:endParaRPr lang="x-none" sz="2900" b="1" dirty="0">
              <a:solidFill>
                <a:schemeClr val="tx2">
                  <a:lumMod val="75000"/>
                </a:schemeClr>
              </a:solidFill>
              <a:latin typeface="Arial"/>
              <a:ea typeface="+mn-ea"/>
              <a:cs typeface="Arial"/>
            </a:endParaRPr>
          </a:p>
          <a:p>
            <a:pPr algn="l" defTabSz="685800">
              <a:lnSpc>
                <a:spcPct val="80000"/>
              </a:lnSpc>
              <a:spcBef>
                <a:spcPts val="1350"/>
              </a:spcBef>
              <a:buClr>
                <a:srgbClr val="595959"/>
              </a:buClr>
            </a:pPr>
            <a:r>
              <a:rPr lang="ru-RU" sz="3200" b="1" dirty="0">
                <a:solidFill>
                  <a:schemeClr val="tx1"/>
                </a:solidFill>
                <a:latin typeface="Arial"/>
                <a:ea typeface="+mn-ea"/>
                <a:cs typeface="Arial"/>
              </a:rPr>
              <a:t>В дивный край, </a:t>
            </a:r>
            <a:r>
              <a:rPr lang="ru-RU" sz="2900" b="1" dirty="0">
                <a:solidFill>
                  <a:schemeClr val="tx2">
                    <a:lumMod val="75000"/>
                  </a:schemeClr>
                </a:solidFill>
                <a:latin typeface="Arial"/>
                <a:ea typeface="+mn-ea"/>
                <a:cs typeface="Arial"/>
              </a:rPr>
              <a:t>[в дивный край],</a:t>
            </a:r>
            <a:endParaRPr lang="x-none" sz="2900" b="1" dirty="0">
              <a:solidFill>
                <a:schemeClr val="tx2">
                  <a:lumMod val="75000"/>
                </a:schemeClr>
              </a:solidFill>
              <a:latin typeface="Arial"/>
              <a:ea typeface="+mn-ea"/>
              <a:cs typeface="Arial"/>
            </a:endParaRPr>
          </a:p>
          <a:p>
            <a:pPr algn="l" defTabSz="685800">
              <a:lnSpc>
                <a:spcPct val="80000"/>
              </a:lnSpc>
              <a:spcBef>
                <a:spcPts val="1350"/>
              </a:spcBef>
              <a:buClr>
                <a:srgbClr val="595959"/>
              </a:buClr>
            </a:pPr>
            <a:r>
              <a:rPr lang="ru-RU" sz="3200" b="1" dirty="0">
                <a:solidFill>
                  <a:schemeClr val="tx1"/>
                </a:solidFill>
                <a:latin typeface="Arial"/>
                <a:ea typeface="+mn-ea"/>
                <a:cs typeface="Arial"/>
              </a:rPr>
              <a:t>В дивный край</a:t>
            </a:r>
            <a:r>
              <a:rPr lang="ru-RU" sz="2900" b="1" dirty="0">
                <a:solidFill>
                  <a:schemeClr val="tx2">
                    <a:lumMod val="75000"/>
                  </a:schemeClr>
                </a:solidFill>
                <a:latin typeface="Arial"/>
                <a:ea typeface="+mn-ea"/>
                <a:cs typeface="Arial"/>
              </a:rPr>
              <a:t>! [в дивный край]!</a:t>
            </a:r>
            <a:endParaRPr lang="x-none" sz="2900" b="1" dirty="0">
              <a:solidFill>
                <a:schemeClr val="tx2">
                  <a:lumMod val="75000"/>
                </a:schemeClr>
              </a:solidFill>
              <a:latin typeface="Arial"/>
              <a:ea typeface="+mn-ea"/>
              <a:cs typeface="Arial"/>
            </a:endParaRPr>
          </a:p>
          <a:p>
            <a:pPr algn="l" defTabSz="685800">
              <a:lnSpc>
                <a:spcPct val="80000"/>
              </a:lnSpc>
              <a:spcBef>
                <a:spcPts val="1350"/>
              </a:spcBef>
              <a:buClr>
                <a:srgbClr val="595959"/>
              </a:buClr>
            </a:pPr>
            <a:r>
              <a:rPr lang="ru-RU" sz="3200" b="1" dirty="0">
                <a:solidFill>
                  <a:schemeClr val="tx1"/>
                </a:solidFill>
                <a:latin typeface="Arial"/>
                <a:ea typeface="+mn-ea"/>
                <a:cs typeface="Arial"/>
              </a:rPr>
              <a:t>Мы стремимся всей душой.</a:t>
            </a:r>
            <a:endParaRPr lang="x-none" sz="3200" b="1" dirty="0">
              <a:solidFill>
                <a:schemeClr val="tx1"/>
              </a:solidFill>
              <a:latin typeface="Arial"/>
              <a:ea typeface="+mn-ea"/>
              <a:cs typeface="Arial"/>
            </a:endParaRPr>
          </a:p>
        </p:txBody>
      </p:sp>
    </p:spTree>
    <p:extLst>
      <p:ext uri="{BB962C8B-B14F-4D97-AF65-F5344CB8AC3E}">
        <p14:creationId xmlns:p14="http://schemas.microsoft.com/office/powerpoint/2010/main" val="2940262524"/>
      </p:ext>
    </p:extLst>
  </p:cSld>
  <p:clrMapOvr>
    <a:masterClrMapping/>
  </p:clrMapOvr>
  <p:transition xmlns:p14="http://schemas.microsoft.com/office/powerpoint/2010/mai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81420" y="-17676"/>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947797" y="480774"/>
            <a:ext cx="7094603"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fontScale="92500" lnSpcReduction="10000"/>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80000"/>
              </a:lnSpc>
              <a:spcBef>
                <a:spcPts val="1350"/>
              </a:spcBef>
              <a:buClr>
                <a:srgbClr val="595959"/>
              </a:buClr>
            </a:pPr>
            <a:r>
              <a:rPr lang="ru-RU" sz="2600" b="1" dirty="0">
                <a:solidFill>
                  <a:schemeClr val="tx2">
                    <a:lumMod val="75000"/>
                  </a:schemeClr>
                </a:solidFill>
                <a:latin typeface="Arial"/>
                <a:ea typeface="+mn-ea"/>
                <a:cs typeface="Arial"/>
              </a:rPr>
              <a:t>Припев: </a:t>
            </a:r>
          </a:p>
          <a:p>
            <a:pPr algn="l" defTabSz="685800">
              <a:lnSpc>
                <a:spcPct val="80000"/>
              </a:lnSpc>
              <a:spcBef>
                <a:spcPts val="1350"/>
              </a:spcBef>
              <a:buClr>
                <a:srgbClr val="595959"/>
              </a:buClr>
            </a:pPr>
            <a:r>
              <a:rPr lang="ru-RU" sz="3600" b="1" dirty="0">
                <a:solidFill>
                  <a:schemeClr val="tx1"/>
                </a:solidFill>
                <a:latin typeface="Arial"/>
                <a:ea typeface="+mn-ea"/>
                <a:cs typeface="Arial"/>
              </a:rPr>
              <a:t>В ту обитель, где нет горьких,</a:t>
            </a:r>
          </a:p>
          <a:p>
            <a:pPr algn="l" defTabSz="685800">
              <a:lnSpc>
                <a:spcPct val="80000"/>
              </a:lnSpc>
              <a:spcBef>
                <a:spcPts val="1350"/>
              </a:spcBef>
              <a:buClr>
                <a:srgbClr val="595959"/>
              </a:buClr>
            </a:pPr>
            <a:r>
              <a:rPr lang="ru-RU" sz="3600" b="1" dirty="0">
                <a:solidFill>
                  <a:schemeClr val="tx1"/>
                </a:solidFill>
                <a:latin typeface="Arial"/>
                <a:ea typeface="+mn-ea"/>
                <a:cs typeface="Arial"/>
              </a:rPr>
              <a:t>С</a:t>
            </a:r>
            <a:r>
              <a:rPr lang="ru-RU" sz="3600" b="1" dirty="0" smtClean="0">
                <a:solidFill>
                  <a:schemeClr val="tx1"/>
                </a:solidFill>
                <a:latin typeface="Arial"/>
                <a:ea typeface="+mn-ea"/>
                <a:cs typeface="Arial"/>
              </a:rPr>
              <a:t>корбных </a:t>
            </a:r>
            <a:r>
              <a:rPr lang="ru-RU" sz="3600" b="1" dirty="0">
                <a:solidFill>
                  <a:schemeClr val="tx1"/>
                </a:solidFill>
                <a:latin typeface="Arial"/>
                <a:ea typeface="+mn-ea"/>
                <a:cs typeface="Arial"/>
              </a:rPr>
              <a:t>слёз,</a:t>
            </a:r>
            <a:endParaRPr lang="x-none" sz="3600" b="1" dirty="0">
              <a:solidFill>
                <a:schemeClr val="tx1"/>
              </a:solidFill>
              <a:latin typeface="Arial"/>
              <a:ea typeface="+mn-ea"/>
              <a:cs typeface="Arial"/>
            </a:endParaRPr>
          </a:p>
          <a:p>
            <a:pPr algn="l" defTabSz="685800">
              <a:lnSpc>
                <a:spcPct val="80000"/>
              </a:lnSpc>
              <a:spcBef>
                <a:spcPts val="1350"/>
              </a:spcBef>
              <a:buClr>
                <a:srgbClr val="595959"/>
              </a:buClr>
            </a:pPr>
            <a:r>
              <a:rPr lang="ru-RU" sz="3600" b="1" dirty="0">
                <a:solidFill>
                  <a:schemeClr val="tx1"/>
                </a:solidFill>
                <a:latin typeface="Arial"/>
                <a:ea typeface="+mn-ea"/>
                <a:cs typeface="Arial"/>
              </a:rPr>
              <a:t>Где царит на троне</a:t>
            </a:r>
          </a:p>
          <a:p>
            <a:pPr algn="l" defTabSz="685800">
              <a:lnSpc>
                <a:spcPct val="80000"/>
              </a:lnSpc>
              <a:spcBef>
                <a:spcPts val="1350"/>
              </a:spcBef>
              <a:buClr>
                <a:srgbClr val="595959"/>
              </a:buClr>
            </a:pPr>
            <a:r>
              <a:rPr lang="ru-RU" sz="3600" b="1" dirty="0">
                <a:solidFill>
                  <a:schemeClr val="tx1"/>
                </a:solidFill>
                <a:latin typeface="Arial"/>
                <a:ea typeface="+mn-ea"/>
                <a:cs typeface="Arial"/>
              </a:rPr>
              <a:t>Царственном Христос,</a:t>
            </a:r>
            <a:endParaRPr lang="x-none" sz="3600" b="1" dirty="0">
              <a:solidFill>
                <a:schemeClr val="tx1"/>
              </a:solidFill>
              <a:latin typeface="Arial"/>
              <a:ea typeface="+mn-ea"/>
              <a:cs typeface="Arial"/>
            </a:endParaRPr>
          </a:p>
          <a:p>
            <a:pPr algn="l" defTabSz="685800">
              <a:lnSpc>
                <a:spcPct val="80000"/>
              </a:lnSpc>
              <a:spcBef>
                <a:spcPts val="1350"/>
              </a:spcBef>
              <a:buClr>
                <a:srgbClr val="595959"/>
              </a:buClr>
            </a:pPr>
            <a:r>
              <a:rPr lang="ru-RU" sz="3600" b="1" dirty="0">
                <a:solidFill>
                  <a:schemeClr val="tx1"/>
                </a:solidFill>
                <a:latin typeface="Arial"/>
                <a:ea typeface="+mn-ea"/>
                <a:cs typeface="Arial"/>
              </a:rPr>
              <a:t>Скоро мы во славу </a:t>
            </a:r>
          </a:p>
          <a:p>
            <a:pPr algn="l" defTabSz="685800">
              <a:lnSpc>
                <a:spcPct val="80000"/>
              </a:lnSpc>
              <a:spcBef>
                <a:spcPts val="1350"/>
              </a:spcBef>
              <a:buClr>
                <a:srgbClr val="595959"/>
              </a:buClr>
            </a:pPr>
            <a:r>
              <a:rPr lang="ru-RU" sz="3600" b="1" dirty="0">
                <a:solidFill>
                  <a:schemeClr val="tx1"/>
                </a:solidFill>
                <a:latin typeface="Arial"/>
                <a:ea typeface="+mn-ea"/>
                <a:cs typeface="Arial"/>
              </a:rPr>
              <a:t>Божию войдём</a:t>
            </a:r>
            <a:endParaRPr lang="x-none" sz="3600" b="1" dirty="0">
              <a:solidFill>
                <a:schemeClr val="tx1"/>
              </a:solidFill>
              <a:latin typeface="Arial"/>
              <a:ea typeface="+mn-ea"/>
              <a:cs typeface="Arial"/>
            </a:endParaRPr>
          </a:p>
          <a:p>
            <a:pPr algn="l" defTabSz="685800">
              <a:lnSpc>
                <a:spcPct val="80000"/>
              </a:lnSpc>
              <a:spcBef>
                <a:spcPts val="1350"/>
              </a:spcBef>
              <a:buClr>
                <a:srgbClr val="595959"/>
              </a:buClr>
            </a:pPr>
            <a:r>
              <a:rPr lang="ru-RU" sz="3600" b="1" dirty="0">
                <a:solidFill>
                  <a:schemeClr val="tx1"/>
                </a:solidFill>
                <a:latin typeface="Arial"/>
                <a:ea typeface="+mn-ea"/>
                <a:cs typeface="Arial"/>
              </a:rPr>
              <a:t>И хвалу там воспоём.</a:t>
            </a:r>
            <a:endParaRPr lang="x-none" sz="3600" b="1" dirty="0">
              <a:solidFill>
                <a:schemeClr val="tx1"/>
              </a:solidFill>
              <a:latin typeface="Arial"/>
              <a:ea typeface="+mn-ea"/>
              <a:cs typeface="Arial"/>
            </a:endParaRPr>
          </a:p>
        </p:txBody>
      </p:sp>
    </p:spTree>
    <p:extLst>
      <p:ext uri="{BB962C8B-B14F-4D97-AF65-F5344CB8AC3E}">
        <p14:creationId xmlns:p14="http://schemas.microsoft.com/office/powerpoint/2010/main" val="2954325945"/>
      </p:ext>
    </p:extLst>
  </p:cSld>
  <p:clrMapOvr>
    <a:masterClrMapping/>
  </p:clrMapOvr>
  <p:transition xmlns:p14="http://schemas.microsoft.com/office/powerpoint/2010/mai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312287" y="418288"/>
            <a:ext cx="9216764"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90000"/>
              </a:lnSpc>
              <a:spcBef>
                <a:spcPts val="1350"/>
              </a:spcBef>
              <a:buClr>
                <a:srgbClr val="595959"/>
              </a:buClr>
            </a:pPr>
            <a:r>
              <a:rPr lang="ru-RU" sz="3600" b="1" dirty="0">
                <a:solidFill>
                  <a:schemeClr val="tx1"/>
                </a:solidFill>
                <a:latin typeface="Arial"/>
                <a:ea typeface="+mn-ea"/>
                <a:cs typeface="Arial"/>
              </a:rPr>
              <a:t>Хоть и труден узкий </a:t>
            </a:r>
            <a:endParaRPr lang="ru-RU" sz="3600" b="1" dirty="0" smtClean="0">
              <a:solidFill>
                <a:schemeClr val="tx1"/>
              </a:solidFill>
              <a:latin typeface="Arial"/>
              <a:ea typeface="+mn-ea"/>
              <a:cs typeface="Arial"/>
            </a:endParaRPr>
          </a:p>
          <a:p>
            <a:pPr algn="l" defTabSz="685800">
              <a:lnSpc>
                <a:spcPct val="90000"/>
              </a:lnSpc>
              <a:spcBef>
                <a:spcPts val="1350"/>
              </a:spcBef>
              <a:buClr>
                <a:srgbClr val="595959"/>
              </a:buClr>
            </a:pPr>
            <a:r>
              <a:rPr lang="ru-RU" sz="3600" b="1" dirty="0" smtClean="0">
                <a:solidFill>
                  <a:schemeClr val="tx1"/>
                </a:solidFill>
                <a:latin typeface="Arial"/>
                <a:ea typeface="+mn-ea"/>
                <a:cs typeface="Arial"/>
              </a:rPr>
              <a:t>Путь </a:t>
            </a:r>
            <a:r>
              <a:rPr lang="ru-RU" sz="3600" b="1" dirty="0">
                <a:solidFill>
                  <a:schemeClr val="tx1"/>
                </a:solidFill>
                <a:latin typeface="Arial"/>
                <a:ea typeface="+mn-ea"/>
                <a:cs typeface="Arial"/>
              </a:rPr>
              <a:t>к святым вратам,</a:t>
            </a:r>
            <a:endParaRPr lang="x-none" sz="3600" b="1" dirty="0">
              <a:solidFill>
                <a:schemeClr val="tx1"/>
              </a:solidFill>
              <a:latin typeface="Arial"/>
              <a:ea typeface="+mn-ea"/>
              <a:cs typeface="Arial"/>
            </a:endParaRPr>
          </a:p>
          <a:p>
            <a:pPr algn="l" defTabSz="685800">
              <a:lnSpc>
                <a:spcPct val="90000"/>
              </a:lnSpc>
              <a:spcBef>
                <a:spcPts val="1350"/>
              </a:spcBef>
              <a:buClr>
                <a:srgbClr val="595959"/>
              </a:buClr>
            </a:pPr>
            <a:r>
              <a:rPr lang="ru-RU" sz="3600" b="1" dirty="0">
                <a:solidFill>
                  <a:schemeClr val="tx1"/>
                </a:solidFill>
                <a:latin typeface="Arial"/>
                <a:ea typeface="+mn-ea"/>
                <a:cs typeface="Arial"/>
              </a:rPr>
              <a:t>Но мы знаем, что нас ожидает там;</a:t>
            </a:r>
            <a:endParaRPr lang="x-none" sz="3600" b="1" dirty="0">
              <a:solidFill>
                <a:schemeClr val="tx1"/>
              </a:solidFill>
              <a:latin typeface="Arial"/>
              <a:ea typeface="+mn-ea"/>
              <a:cs typeface="Arial"/>
            </a:endParaRPr>
          </a:p>
          <a:p>
            <a:pPr algn="l" defTabSz="685800">
              <a:lnSpc>
                <a:spcPct val="90000"/>
              </a:lnSpc>
              <a:spcBef>
                <a:spcPts val="1350"/>
              </a:spcBef>
              <a:buClr>
                <a:srgbClr val="595959"/>
              </a:buClr>
            </a:pPr>
            <a:r>
              <a:rPr lang="ru-RU" sz="3600" b="1" dirty="0">
                <a:solidFill>
                  <a:schemeClr val="tx1"/>
                </a:solidFill>
                <a:latin typeface="Arial"/>
                <a:ea typeface="+mn-ea"/>
                <a:cs typeface="Arial"/>
              </a:rPr>
              <a:t>Пусть страданий страх </a:t>
            </a:r>
            <a:endParaRPr lang="ru-RU" sz="3600" b="1" dirty="0" smtClean="0">
              <a:solidFill>
                <a:schemeClr val="tx1"/>
              </a:solidFill>
              <a:latin typeface="Arial"/>
              <a:ea typeface="+mn-ea"/>
              <a:cs typeface="Arial"/>
            </a:endParaRPr>
          </a:p>
          <a:p>
            <a:pPr algn="l" defTabSz="685800">
              <a:lnSpc>
                <a:spcPct val="90000"/>
              </a:lnSpc>
              <a:spcBef>
                <a:spcPts val="1350"/>
              </a:spcBef>
              <a:buClr>
                <a:srgbClr val="595959"/>
              </a:buClr>
            </a:pPr>
            <a:r>
              <a:rPr lang="ru-RU" sz="3600" b="1" dirty="0">
                <a:solidFill>
                  <a:schemeClr val="tx1"/>
                </a:solidFill>
                <a:latin typeface="Arial"/>
                <a:ea typeface="+mn-ea"/>
                <a:cs typeface="Arial"/>
              </a:rPr>
              <a:t>Н</a:t>
            </a:r>
            <a:r>
              <a:rPr lang="ru-RU" sz="3600" b="1" dirty="0" smtClean="0">
                <a:solidFill>
                  <a:schemeClr val="tx1"/>
                </a:solidFill>
                <a:latin typeface="Arial"/>
                <a:ea typeface="+mn-ea"/>
                <a:cs typeface="Arial"/>
              </a:rPr>
              <a:t>ас</a:t>
            </a:r>
            <a:r>
              <a:rPr lang="ru-RU" sz="3600" b="1" dirty="0">
                <a:solidFill>
                  <a:schemeClr val="tx1"/>
                </a:solidFill>
                <a:latin typeface="Arial"/>
                <a:ea typeface="+mn-ea"/>
                <a:cs typeface="Arial"/>
              </a:rPr>
              <a:t>, </a:t>
            </a:r>
            <a:r>
              <a:rPr lang="ru-RU" sz="3600" b="1" dirty="0" smtClean="0">
                <a:solidFill>
                  <a:schemeClr val="tx1"/>
                </a:solidFill>
                <a:latin typeface="Arial"/>
                <a:ea typeface="+mn-ea"/>
                <a:cs typeface="Arial"/>
              </a:rPr>
              <a:t>слабых</a:t>
            </a:r>
            <a:r>
              <a:rPr lang="ru-RU" sz="3600" b="1" dirty="0">
                <a:solidFill>
                  <a:schemeClr val="tx1"/>
                </a:solidFill>
                <a:latin typeface="Arial"/>
                <a:ea typeface="+mn-ea"/>
                <a:cs typeface="Arial"/>
              </a:rPr>
              <a:t>, не страшит.</a:t>
            </a:r>
            <a:endParaRPr lang="x-none" sz="3600" b="1" dirty="0">
              <a:solidFill>
                <a:schemeClr val="tx1"/>
              </a:solidFill>
              <a:latin typeface="Arial"/>
              <a:ea typeface="+mn-ea"/>
              <a:cs typeface="Arial"/>
            </a:endParaRPr>
          </a:p>
          <a:p>
            <a:pPr algn="l" defTabSz="685800">
              <a:lnSpc>
                <a:spcPct val="90000"/>
              </a:lnSpc>
              <a:spcBef>
                <a:spcPts val="1350"/>
              </a:spcBef>
              <a:buClr>
                <a:srgbClr val="595959"/>
              </a:buClr>
            </a:pPr>
            <a:r>
              <a:rPr lang="ru-RU" sz="3600" b="1" dirty="0">
                <a:solidFill>
                  <a:schemeClr val="tx1"/>
                </a:solidFill>
                <a:latin typeface="Arial"/>
                <a:ea typeface="+mn-ea"/>
                <a:cs typeface="Arial"/>
              </a:rPr>
              <a:t>Бог помочь нам поспешит</a:t>
            </a:r>
            <a:r>
              <a:rPr lang="ru-RU" sz="3600" b="1" dirty="0" smtClean="0">
                <a:solidFill>
                  <a:schemeClr val="tx1"/>
                </a:solidFill>
                <a:latin typeface="Arial"/>
                <a:ea typeface="+mn-ea"/>
                <a:cs typeface="Arial"/>
              </a:rPr>
              <a:t>.</a:t>
            </a:r>
            <a:endParaRPr lang="x-none" sz="3600" b="1" dirty="0">
              <a:solidFill>
                <a:schemeClr val="tx1"/>
              </a:solidFill>
              <a:latin typeface="Arial"/>
              <a:ea typeface="+mn-ea"/>
              <a:cs typeface="Arial"/>
            </a:endParaRPr>
          </a:p>
        </p:txBody>
      </p:sp>
    </p:spTree>
    <p:extLst>
      <p:ext uri="{BB962C8B-B14F-4D97-AF65-F5344CB8AC3E}">
        <p14:creationId xmlns:p14="http://schemas.microsoft.com/office/powerpoint/2010/main" val="505425902"/>
      </p:ext>
    </p:extLst>
  </p:cSld>
  <p:clrMapOvr>
    <a:masterClrMapping/>
  </p:clrMapOvr>
  <p:transition xmlns:p14="http://schemas.microsoft.com/office/powerpoint/2010/mai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81420" y="-17676"/>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947797" y="480774"/>
            <a:ext cx="7196203"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lnSpcReduction="10000"/>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80000"/>
              </a:lnSpc>
              <a:spcBef>
                <a:spcPts val="1350"/>
              </a:spcBef>
              <a:buClr>
                <a:srgbClr val="595959"/>
              </a:buClr>
            </a:pPr>
            <a:r>
              <a:rPr lang="ru-RU" sz="2600" b="1" dirty="0">
                <a:solidFill>
                  <a:schemeClr val="tx2">
                    <a:lumMod val="75000"/>
                  </a:schemeClr>
                </a:solidFill>
                <a:latin typeface="Arial"/>
                <a:ea typeface="+mn-ea"/>
                <a:cs typeface="Arial"/>
              </a:rPr>
              <a:t>Припев: </a:t>
            </a:r>
          </a:p>
          <a:p>
            <a:pPr algn="l" defTabSz="685800">
              <a:lnSpc>
                <a:spcPct val="80000"/>
              </a:lnSpc>
              <a:spcBef>
                <a:spcPts val="1350"/>
              </a:spcBef>
              <a:buClr>
                <a:srgbClr val="595959"/>
              </a:buClr>
            </a:pPr>
            <a:r>
              <a:rPr lang="ru-RU" sz="3200" b="1" dirty="0">
                <a:solidFill>
                  <a:schemeClr val="tx1"/>
                </a:solidFill>
                <a:latin typeface="Arial"/>
                <a:ea typeface="+mn-ea"/>
                <a:cs typeface="Arial"/>
              </a:rPr>
              <a:t>Все вперёд! </a:t>
            </a:r>
            <a:r>
              <a:rPr lang="ru-RU" sz="2900" b="1" dirty="0">
                <a:solidFill>
                  <a:schemeClr val="tx2">
                    <a:lumMod val="75000"/>
                  </a:schemeClr>
                </a:solidFill>
                <a:latin typeface="Arial"/>
                <a:ea typeface="+mn-ea"/>
                <a:cs typeface="Arial"/>
              </a:rPr>
              <a:t>[</a:t>
            </a:r>
            <a:r>
              <a:rPr lang="ru-RU" sz="2900" b="1" dirty="0" err="1">
                <a:solidFill>
                  <a:schemeClr val="tx2">
                    <a:lumMod val="75000"/>
                  </a:schemeClr>
                </a:solidFill>
                <a:latin typeface="Arial"/>
                <a:ea typeface="+mn-ea"/>
                <a:cs typeface="Arial"/>
              </a:rPr>
              <a:t>муж.втор</a:t>
            </a:r>
            <a:r>
              <a:rPr lang="ru-RU" sz="2900" b="1" dirty="0">
                <a:solidFill>
                  <a:schemeClr val="tx2">
                    <a:lumMod val="75000"/>
                  </a:schemeClr>
                </a:solidFill>
                <a:latin typeface="Arial"/>
                <a:ea typeface="+mn-ea"/>
                <a:cs typeface="Arial"/>
              </a:rPr>
              <a:t>.] Все вперёд!</a:t>
            </a:r>
            <a:endParaRPr lang="x-none" sz="2900" b="1" dirty="0">
              <a:solidFill>
                <a:schemeClr val="tx2">
                  <a:lumMod val="75000"/>
                </a:schemeClr>
              </a:solidFill>
              <a:latin typeface="Arial"/>
              <a:ea typeface="+mn-ea"/>
              <a:cs typeface="Arial"/>
            </a:endParaRPr>
          </a:p>
          <a:p>
            <a:pPr algn="l" defTabSz="685800">
              <a:lnSpc>
                <a:spcPct val="80000"/>
              </a:lnSpc>
              <a:spcBef>
                <a:spcPts val="1350"/>
              </a:spcBef>
              <a:buClr>
                <a:srgbClr val="595959"/>
              </a:buClr>
            </a:pPr>
            <a:r>
              <a:rPr lang="ru-RU" sz="3200" b="1" dirty="0">
                <a:solidFill>
                  <a:schemeClr val="tx1"/>
                </a:solidFill>
                <a:latin typeface="Arial"/>
                <a:ea typeface="+mn-ea"/>
                <a:cs typeface="Arial"/>
              </a:rPr>
              <a:t>Все вперёд! </a:t>
            </a:r>
            <a:r>
              <a:rPr lang="ru-RU" sz="2900" b="1" dirty="0">
                <a:solidFill>
                  <a:schemeClr val="tx2">
                    <a:lumMod val="75000"/>
                  </a:schemeClr>
                </a:solidFill>
                <a:latin typeface="Arial"/>
                <a:ea typeface="+mn-ea"/>
                <a:cs typeface="Arial"/>
              </a:rPr>
              <a:t>[</a:t>
            </a:r>
            <a:r>
              <a:rPr lang="ru-RU" sz="2900" b="1" dirty="0" err="1">
                <a:solidFill>
                  <a:schemeClr val="tx2">
                    <a:lumMod val="75000"/>
                  </a:schemeClr>
                </a:solidFill>
                <a:latin typeface="Arial"/>
                <a:ea typeface="+mn-ea"/>
                <a:cs typeface="Arial"/>
              </a:rPr>
              <a:t>муж.втор</a:t>
            </a:r>
            <a:r>
              <a:rPr lang="ru-RU" sz="2900" b="1" dirty="0">
                <a:solidFill>
                  <a:schemeClr val="tx2">
                    <a:lumMod val="75000"/>
                  </a:schemeClr>
                </a:solidFill>
                <a:latin typeface="Arial"/>
                <a:ea typeface="+mn-ea"/>
                <a:cs typeface="Arial"/>
              </a:rPr>
              <a:t>.] Все вперёд!</a:t>
            </a:r>
            <a:endParaRPr lang="x-none" sz="2900" b="1" dirty="0">
              <a:solidFill>
                <a:schemeClr val="tx2">
                  <a:lumMod val="75000"/>
                </a:schemeClr>
              </a:solidFill>
              <a:latin typeface="Arial"/>
              <a:ea typeface="+mn-ea"/>
              <a:cs typeface="Arial"/>
            </a:endParaRPr>
          </a:p>
          <a:p>
            <a:pPr algn="l" defTabSz="685800">
              <a:lnSpc>
                <a:spcPct val="80000"/>
              </a:lnSpc>
              <a:spcBef>
                <a:spcPts val="1350"/>
              </a:spcBef>
              <a:buClr>
                <a:srgbClr val="595959"/>
              </a:buClr>
            </a:pPr>
            <a:r>
              <a:rPr lang="ru-RU" sz="3200" b="1" dirty="0">
                <a:solidFill>
                  <a:schemeClr val="tx1"/>
                </a:solidFill>
                <a:latin typeface="Arial"/>
                <a:ea typeface="+mn-ea"/>
                <a:cs typeface="Arial"/>
              </a:rPr>
              <a:t>К небесам, </a:t>
            </a:r>
            <a:r>
              <a:rPr lang="ru-RU" sz="2900" b="1" dirty="0">
                <a:solidFill>
                  <a:schemeClr val="tx2">
                    <a:lumMod val="75000"/>
                  </a:schemeClr>
                </a:solidFill>
                <a:latin typeface="Arial"/>
                <a:ea typeface="+mn-ea"/>
                <a:cs typeface="Arial"/>
              </a:rPr>
              <a:t>[ к небесам],</a:t>
            </a:r>
            <a:endParaRPr lang="x-none" sz="2900" b="1" dirty="0">
              <a:solidFill>
                <a:schemeClr val="tx2">
                  <a:lumMod val="75000"/>
                </a:schemeClr>
              </a:solidFill>
              <a:latin typeface="Arial"/>
              <a:ea typeface="+mn-ea"/>
              <a:cs typeface="Arial"/>
            </a:endParaRPr>
          </a:p>
          <a:p>
            <a:pPr algn="l" defTabSz="685800">
              <a:lnSpc>
                <a:spcPct val="80000"/>
              </a:lnSpc>
              <a:spcBef>
                <a:spcPts val="1350"/>
              </a:spcBef>
              <a:buClr>
                <a:srgbClr val="595959"/>
              </a:buClr>
            </a:pPr>
            <a:r>
              <a:rPr lang="ru-RU" sz="3200" b="1" dirty="0">
                <a:solidFill>
                  <a:schemeClr val="tx1"/>
                </a:solidFill>
                <a:latin typeface="Arial"/>
                <a:ea typeface="+mn-ea"/>
                <a:cs typeface="Arial"/>
              </a:rPr>
              <a:t>К небесам! </a:t>
            </a:r>
            <a:r>
              <a:rPr lang="ru-RU" sz="2900" b="1" dirty="0">
                <a:solidFill>
                  <a:schemeClr val="tx2">
                    <a:lumMod val="75000"/>
                  </a:schemeClr>
                </a:solidFill>
                <a:latin typeface="Arial"/>
                <a:ea typeface="+mn-ea"/>
                <a:cs typeface="Arial"/>
              </a:rPr>
              <a:t>[ к небесам]!</a:t>
            </a:r>
            <a:endParaRPr lang="x-none" sz="2900" b="1" dirty="0">
              <a:solidFill>
                <a:schemeClr val="tx2">
                  <a:lumMod val="75000"/>
                </a:schemeClr>
              </a:solidFill>
              <a:latin typeface="Arial"/>
              <a:ea typeface="+mn-ea"/>
              <a:cs typeface="Arial"/>
            </a:endParaRPr>
          </a:p>
          <a:p>
            <a:pPr algn="l" defTabSz="685800">
              <a:lnSpc>
                <a:spcPct val="80000"/>
              </a:lnSpc>
              <a:spcBef>
                <a:spcPts val="1350"/>
              </a:spcBef>
              <a:buClr>
                <a:srgbClr val="595959"/>
              </a:buClr>
            </a:pPr>
            <a:r>
              <a:rPr lang="ru-RU" sz="3200" b="1" dirty="0">
                <a:solidFill>
                  <a:schemeClr val="tx1"/>
                </a:solidFill>
                <a:latin typeface="Arial"/>
                <a:ea typeface="+mn-ea"/>
                <a:cs typeface="Arial"/>
              </a:rPr>
              <a:t>В дивный край, </a:t>
            </a:r>
            <a:r>
              <a:rPr lang="ru-RU" sz="2900" b="1" dirty="0">
                <a:solidFill>
                  <a:schemeClr val="tx2">
                    <a:lumMod val="75000"/>
                  </a:schemeClr>
                </a:solidFill>
                <a:latin typeface="Arial"/>
                <a:ea typeface="+mn-ea"/>
                <a:cs typeface="Arial"/>
              </a:rPr>
              <a:t>[в дивный край],</a:t>
            </a:r>
            <a:endParaRPr lang="x-none" sz="2900" b="1" dirty="0">
              <a:solidFill>
                <a:schemeClr val="tx2">
                  <a:lumMod val="75000"/>
                </a:schemeClr>
              </a:solidFill>
              <a:latin typeface="Arial"/>
              <a:ea typeface="+mn-ea"/>
              <a:cs typeface="Arial"/>
            </a:endParaRPr>
          </a:p>
          <a:p>
            <a:pPr algn="l" defTabSz="685800">
              <a:lnSpc>
                <a:spcPct val="80000"/>
              </a:lnSpc>
              <a:spcBef>
                <a:spcPts val="1350"/>
              </a:spcBef>
              <a:buClr>
                <a:srgbClr val="595959"/>
              </a:buClr>
            </a:pPr>
            <a:r>
              <a:rPr lang="ru-RU" sz="3200" b="1" dirty="0">
                <a:solidFill>
                  <a:schemeClr val="tx1"/>
                </a:solidFill>
                <a:latin typeface="Arial"/>
                <a:ea typeface="+mn-ea"/>
                <a:cs typeface="Arial"/>
              </a:rPr>
              <a:t>В дивный край</a:t>
            </a:r>
            <a:r>
              <a:rPr lang="ru-RU" sz="2900" b="1" dirty="0">
                <a:solidFill>
                  <a:schemeClr val="tx2">
                    <a:lumMod val="75000"/>
                  </a:schemeClr>
                </a:solidFill>
                <a:latin typeface="Arial"/>
                <a:ea typeface="+mn-ea"/>
                <a:cs typeface="Arial"/>
              </a:rPr>
              <a:t>! [в дивный край]!</a:t>
            </a:r>
            <a:endParaRPr lang="x-none" sz="2900" b="1" dirty="0">
              <a:solidFill>
                <a:schemeClr val="tx2">
                  <a:lumMod val="75000"/>
                </a:schemeClr>
              </a:solidFill>
              <a:latin typeface="Arial"/>
              <a:ea typeface="+mn-ea"/>
              <a:cs typeface="Arial"/>
            </a:endParaRPr>
          </a:p>
          <a:p>
            <a:pPr algn="l" defTabSz="685800">
              <a:lnSpc>
                <a:spcPct val="80000"/>
              </a:lnSpc>
              <a:spcBef>
                <a:spcPts val="1350"/>
              </a:spcBef>
              <a:buClr>
                <a:srgbClr val="595959"/>
              </a:buClr>
            </a:pPr>
            <a:r>
              <a:rPr lang="ru-RU" sz="3200" b="1" dirty="0">
                <a:solidFill>
                  <a:schemeClr val="tx1"/>
                </a:solidFill>
                <a:latin typeface="Arial"/>
                <a:ea typeface="+mn-ea"/>
                <a:cs typeface="Arial"/>
              </a:rPr>
              <a:t>Мы стремимся всей душой.</a:t>
            </a:r>
            <a:endParaRPr lang="x-none" sz="3200" b="1" dirty="0">
              <a:solidFill>
                <a:schemeClr val="tx1"/>
              </a:solidFill>
              <a:latin typeface="Arial"/>
              <a:ea typeface="+mn-ea"/>
              <a:cs typeface="Arial"/>
            </a:endParaRPr>
          </a:p>
        </p:txBody>
      </p:sp>
    </p:spTree>
    <p:extLst>
      <p:ext uri="{BB962C8B-B14F-4D97-AF65-F5344CB8AC3E}">
        <p14:creationId xmlns:p14="http://schemas.microsoft.com/office/powerpoint/2010/main" val="3605271876"/>
      </p:ext>
    </p:extLst>
  </p:cSld>
  <p:clrMapOvr>
    <a:masterClrMapping/>
  </p:clrMapOvr>
  <p:transition xmlns:p14="http://schemas.microsoft.com/office/powerpoint/2010/mai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81420" y="-17676"/>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947797" y="480774"/>
            <a:ext cx="7094603"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fontScale="92500" lnSpcReduction="10000"/>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80000"/>
              </a:lnSpc>
              <a:spcBef>
                <a:spcPts val="1350"/>
              </a:spcBef>
              <a:buClr>
                <a:srgbClr val="595959"/>
              </a:buClr>
            </a:pPr>
            <a:r>
              <a:rPr lang="ru-RU" sz="2600" b="1" dirty="0">
                <a:solidFill>
                  <a:schemeClr val="tx2">
                    <a:lumMod val="75000"/>
                  </a:schemeClr>
                </a:solidFill>
                <a:latin typeface="Arial"/>
                <a:ea typeface="+mn-ea"/>
                <a:cs typeface="Arial"/>
              </a:rPr>
              <a:t>Припев: </a:t>
            </a:r>
          </a:p>
          <a:p>
            <a:pPr algn="l" defTabSz="685800">
              <a:lnSpc>
                <a:spcPct val="80000"/>
              </a:lnSpc>
              <a:spcBef>
                <a:spcPts val="1350"/>
              </a:spcBef>
              <a:buClr>
                <a:srgbClr val="595959"/>
              </a:buClr>
            </a:pPr>
            <a:r>
              <a:rPr lang="ru-RU" sz="3600" b="1" dirty="0">
                <a:solidFill>
                  <a:schemeClr val="tx1"/>
                </a:solidFill>
                <a:latin typeface="Arial"/>
                <a:ea typeface="+mn-ea"/>
                <a:cs typeface="Arial"/>
              </a:rPr>
              <a:t>В ту обитель, где нет горьких,</a:t>
            </a:r>
          </a:p>
          <a:p>
            <a:pPr algn="l" defTabSz="685800">
              <a:lnSpc>
                <a:spcPct val="80000"/>
              </a:lnSpc>
              <a:spcBef>
                <a:spcPts val="1350"/>
              </a:spcBef>
              <a:buClr>
                <a:srgbClr val="595959"/>
              </a:buClr>
            </a:pPr>
            <a:r>
              <a:rPr lang="ru-RU" sz="3600" b="1" dirty="0">
                <a:solidFill>
                  <a:schemeClr val="tx1"/>
                </a:solidFill>
                <a:latin typeface="Arial"/>
                <a:ea typeface="+mn-ea"/>
                <a:cs typeface="Arial"/>
              </a:rPr>
              <a:t>С</a:t>
            </a:r>
            <a:r>
              <a:rPr lang="ru-RU" sz="3600" b="1" dirty="0" smtClean="0">
                <a:solidFill>
                  <a:schemeClr val="tx1"/>
                </a:solidFill>
                <a:latin typeface="Arial"/>
                <a:ea typeface="+mn-ea"/>
                <a:cs typeface="Arial"/>
              </a:rPr>
              <a:t>корбных </a:t>
            </a:r>
            <a:r>
              <a:rPr lang="ru-RU" sz="3600" b="1" dirty="0">
                <a:solidFill>
                  <a:schemeClr val="tx1"/>
                </a:solidFill>
                <a:latin typeface="Arial"/>
                <a:ea typeface="+mn-ea"/>
                <a:cs typeface="Arial"/>
              </a:rPr>
              <a:t>слёз,</a:t>
            </a:r>
            <a:endParaRPr lang="x-none" sz="3600" b="1" dirty="0">
              <a:solidFill>
                <a:schemeClr val="tx1"/>
              </a:solidFill>
              <a:latin typeface="Arial"/>
              <a:ea typeface="+mn-ea"/>
              <a:cs typeface="Arial"/>
            </a:endParaRPr>
          </a:p>
          <a:p>
            <a:pPr algn="l" defTabSz="685800">
              <a:lnSpc>
                <a:spcPct val="80000"/>
              </a:lnSpc>
              <a:spcBef>
                <a:spcPts val="1350"/>
              </a:spcBef>
              <a:buClr>
                <a:srgbClr val="595959"/>
              </a:buClr>
            </a:pPr>
            <a:r>
              <a:rPr lang="ru-RU" sz="3600" b="1" dirty="0">
                <a:solidFill>
                  <a:schemeClr val="tx1"/>
                </a:solidFill>
                <a:latin typeface="Arial"/>
                <a:ea typeface="+mn-ea"/>
                <a:cs typeface="Arial"/>
              </a:rPr>
              <a:t>Где царит на троне</a:t>
            </a:r>
          </a:p>
          <a:p>
            <a:pPr algn="l" defTabSz="685800">
              <a:lnSpc>
                <a:spcPct val="80000"/>
              </a:lnSpc>
              <a:spcBef>
                <a:spcPts val="1350"/>
              </a:spcBef>
              <a:buClr>
                <a:srgbClr val="595959"/>
              </a:buClr>
            </a:pPr>
            <a:r>
              <a:rPr lang="ru-RU" sz="3600" b="1" dirty="0">
                <a:solidFill>
                  <a:schemeClr val="tx1"/>
                </a:solidFill>
                <a:latin typeface="Arial"/>
                <a:ea typeface="+mn-ea"/>
                <a:cs typeface="Arial"/>
              </a:rPr>
              <a:t>Царственном Христос,</a:t>
            </a:r>
            <a:endParaRPr lang="x-none" sz="3600" b="1" dirty="0">
              <a:solidFill>
                <a:schemeClr val="tx1"/>
              </a:solidFill>
              <a:latin typeface="Arial"/>
              <a:ea typeface="+mn-ea"/>
              <a:cs typeface="Arial"/>
            </a:endParaRPr>
          </a:p>
          <a:p>
            <a:pPr algn="l" defTabSz="685800">
              <a:lnSpc>
                <a:spcPct val="80000"/>
              </a:lnSpc>
              <a:spcBef>
                <a:spcPts val="1350"/>
              </a:spcBef>
              <a:buClr>
                <a:srgbClr val="595959"/>
              </a:buClr>
            </a:pPr>
            <a:r>
              <a:rPr lang="ru-RU" sz="3600" b="1" dirty="0">
                <a:solidFill>
                  <a:schemeClr val="tx1"/>
                </a:solidFill>
                <a:latin typeface="Arial"/>
                <a:ea typeface="+mn-ea"/>
                <a:cs typeface="Arial"/>
              </a:rPr>
              <a:t>Скоро мы во славу </a:t>
            </a:r>
          </a:p>
          <a:p>
            <a:pPr algn="l" defTabSz="685800">
              <a:lnSpc>
                <a:spcPct val="80000"/>
              </a:lnSpc>
              <a:spcBef>
                <a:spcPts val="1350"/>
              </a:spcBef>
              <a:buClr>
                <a:srgbClr val="595959"/>
              </a:buClr>
            </a:pPr>
            <a:r>
              <a:rPr lang="ru-RU" sz="3600" b="1" dirty="0">
                <a:solidFill>
                  <a:schemeClr val="tx1"/>
                </a:solidFill>
                <a:latin typeface="Arial"/>
                <a:ea typeface="+mn-ea"/>
                <a:cs typeface="Arial"/>
              </a:rPr>
              <a:t>Божию войдём</a:t>
            </a:r>
            <a:endParaRPr lang="x-none" sz="3600" b="1" dirty="0">
              <a:solidFill>
                <a:schemeClr val="tx1"/>
              </a:solidFill>
              <a:latin typeface="Arial"/>
              <a:ea typeface="+mn-ea"/>
              <a:cs typeface="Arial"/>
            </a:endParaRPr>
          </a:p>
          <a:p>
            <a:pPr algn="l" defTabSz="685800">
              <a:lnSpc>
                <a:spcPct val="80000"/>
              </a:lnSpc>
              <a:spcBef>
                <a:spcPts val="1350"/>
              </a:spcBef>
              <a:buClr>
                <a:srgbClr val="595959"/>
              </a:buClr>
            </a:pPr>
            <a:r>
              <a:rPr lang="ru-RU" sz="3600" b="1" dirty="0">
                <a:solidFill>
                  <a:schemeClr val="tx1"/>
                </a:solidFill>
                <a:latin typeface="Arial"/>
                <a:ea typeface="+mn-ea"/>
                <a:cs typeface="Arial"/>
              </a:rPr>
              <a:t>И хвалу там воспоём.</a:t>
            </a:r>
            <a:endParaRPr lang="x-none" sz="3600" b="1" dirty="0">
              <a:solidFill>
                <a:schemeClr val="tx1"/>
              </a:solidFill>
              <a:latin typeface="Arial"/>
              <a:ea typeface="+mn-ea"/>
              <a:cs typeface="Arial"/>
            </a:endParaRPr>
          </a:p>
        </p:txBody>
      </p:sp>
    </p:spTree>
    <p:extLst>
      <p:ext uri="{BB962C8B-B14F-4D97-AF65-F5344CB8AC3E}">
        <p14:creationId xmlns:p14="http://schemas.microsoft.com/office/powerpoint/2010/main" val="976432447"/>
      </p:ext>
    </p:extLst>
  </p:cSld>
  <p:clrMapOvr>
    <a:masterClrMapping/>
  </p:clrMapOvr>
  <p:transition xmlns:p14="http://schemas.microsoft.com/office/powerpoint/2010/mai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166937" y="418288"/>
            <a:ext cx="9216764"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90000"/>
              </a:lnSpc>
              <a:spcBef>
                <a:spcPts val="1350"/>
              </a:spcBef>
              <a:buClr>
                <a:srgbClr val="595959"/>
              </a:buClr>
            </a:pPr>
            <a:r>
              <a:rPr lang="ru-RU" sz="3600" b="1" dirty="0">
                <a:solidFill>
                  <a:schemeClr val="tx1"/>
                </a:solidFill>
                <a:latin typeface="Arial"/>
                <a:ea typeface="+mn-ea"/>
                <a:cs typeface="Arial"/>
              </a:rPr>
              <a:t>Ободритесь духом </a:t>
            </a:r>
            <a:endParaRPr lang="ru-RU" sz="3600" b="1" dirty="0">
              <a:solidFill>
                <a:schemeClr val="tx1"/>
              </a:solidFill>
              <a:latin typeface="Arial"/>
              <a:ea typeface="+mn-ea"/>
              <a:cs typeface="Arial"/>
            </a:endParaRPr>
          </a:p>
          <a:p>
            <a:pPr algn="l" defTabSz="685800">
              <a:lnSpc>
                <a:spcPct val="90000"/>
              </a:lnSpc>
              <a:spcBef>
                <a:spcPts val="1350"/>
              </a:spcBef>
              <a:buClr>
                <a:srgbClr val="595959"/>
              </a:buClr>
            </a:pPr>
            <a:r>
              <a:rPr lang="ru-RU" sz="3600" b="1" dirty="0" smtClean="0">
                <a:solidFill>
                  <a:schemeClr val="tx1"/>
                </a:solidFill>
                <a:latin typeface="Arial"/>
                <a:ea typeface="+mn-ea"/>
                <a:cs typeface="Arial"/>
              </a:rPr>
              <a:t>И воспряньте </a:t>
            </a:r>
            <a:r>
              <a:rPr lang="ru-RU" sz="3600" b="1" dirty="0">
                <a:solidFill>
                  <a:schemeClr val="tx1"/>
                </a:solidFill>
                <a:latin typeface="Arial"/>
                <a:ea typeface="+mn-ea"/>
                <a:cs typeface="Arial"/>
              </a:rPr>
              <a:t>вновь,</a:t>
            </a:r>
            <a:endParaRPr lang="x-none" sz="3600" b="1" dirty="0">
              <a:solidFill>
                <a:schemeClr val="tx1"/>
              </a:solidFill>
              <a:latin typeface="Arial"/>
              <a:ea typeface="+mn-ea"/>
              <a:cs typeface="Arial"/>
            </a:endParaRPr>
          </a:p>
          <a:p>
            <a:pPr algn="l" defTabSz="685800">
              <a:lnSpc>
                <a:spcPct val="90000"/>
              </a:lnSpc>
              <a:spcBef>
                <a:spcPts val="1350"/>
              </a:spcBef>
              <a:buClr>
                <a:srgbClr val="595959"/>
              </a:buClr>
            </a:pPr>
            <a:r>
              <a:rPr lang="ru-RU" sz="3600" b="1" dirty="0">
                <a:solidFill>
                  <a:schemeClr val="tx1"/>
                </a:solidFill>
                <a:latin typeface="Arial"/>
                <a:ea typeface="+mn-ea"/>
                <a:cs typeface="Arial"/>
              </a:rPr>
              <a:t>Подкрепляет нас </a:t>
            </a:r>
            <a:endParaRPr lang="ru-RU" sz="3600" b="1" dirty="0" smtClean="0">
              <a:solidFill>
                <a:schemeClr val="tx1"/>
              </a:solidFill>
              <a:latin typeface="Arial"/>
              <a:ea typeface="+mn-ea"/>
              <a:cs typeface="Arial"/>
            </a:endParaRPr>
          </a:p>
          <a:p>
            <a:pPr algn="l" defTabSz="685800">
              <a:lnSpc>
                <a:spcPct val="90000"/>
              </a:lnSpc>
              <a:spcBef>
                <a:spcPts val="1350"/>
              </a:spcBef>
              <a:buClr>
                <a:srgbClr val="595959"/>
              </a:buClr>
            </a:pPr>
            <a:r>
              <a:rPr lang="ru-RU" sz="3600" b="1" dirty="0">
                <a:solidFill>
                  <a:schemeClr val="tx1"/>
                </a:solidFill>
                <a:latin typeface="Arial"/>
                <a:ea typeface="+mn-ea"/>
                <a:cs typeface="Arial"/>
              </a:rPr>
              <a:t>В</a:t>
            </a:r>
            <a:r>
              <a:rPr lang="ru-RU" sz="3600" b="1" dirty="0" smtClean="0">
                <a:solidFill>
                  <a:schemeClr val="tx1"/>
                </a:solidFill>
                <a:latin typeface="Arial"/>
                <a:ea typeface="+mn-ea"/>
                <a:cs typeface="Arial"/>
              </a:rPr>
              <a:t>сегда </a:t>
            </a:r>
            <a:r>
              <a:rPr lang="ru-RU" sz="3600" b="1" dirty="0">
                <a:solidFill>
                  <a:schemeClr val="tx1"/>
                </a:solidFill>
                <a:latin typeface="Arial"/>
                <a:ea typeface="+mn-ea"/>
                <a:cs typeface="Arial"/>
              </a:rPr>
              <a:t>Христа любовь;</a:t>
            </a:r>
            <a:endParaRPr lang="x-none" sz="3600" b="1" dirty="0">
              <a:solidFill>
                <a:schemeClr val="tx1"/>
              </a:solidFill>
              <a:latin typeface="Arial"/>
              <a:ea typeface="+mn-ea"/>
              <a:cs typeface="Arial"/>
            </a:endParaRPr>
          </a:p>
          <a:p>
            <a:pPr algn="l" defTabSz="685800">
              <a:lnSpc>
                <a:spcPct val="90000"/>
              </a:lnSpc>
              <a:spcBef>
                <a:spcPts val="1350"/>
              </a:spcBef>
              <a:buClr>
                <a:srgbClr val="595959"/>
              </a:buClr>
            </a:pPr>
            <a:r>
              <a:rPr lang="ru-RU" sz="3600" b="1" dirty="0">
                <a:solidFill>
                  <a:schemeClr val="tx1"/>
                </a:solidFill>
                <a:latin typeface="Arial"/>
                <a:ea typeface="+mn-ea"/>
                <a:cs typeface="Arial"/>
              </a:rPr>
              <a:t>Мы войдём во славу неба со Христом</a:t>
            </a:r>
            <a:endParaRPr lang="x-none" sz="3600" b="1" dirty="0">
              <a:solidFill>
                <a:schemeClr val="tx1"/>
              </a:solidFill>
              <a:latin typeface="Arial"/>
              <a:ea typeface="+mn-ea"/>
              <a:cs typeface="Arial"/>
            </a:endParaRPr>
          </a:p>
          <a:p>
            <a:pPr algn="l" defTabSz="685800">
              <a:lnSpc>
                <a:spcPct val="90000"/>
              </a:lnSpc>
              <a:spcBef>
                <a:spcPts val="1350"/>
              </a:spcBef>
              <a:buClr>
                <a:srgbClr val="595959"/>
              </a:buClr>
            </a:pPr>
            <a:r>
              <a:rPr lang="ru-RU" sz="3600" b="1" dirty="0">
                <a:solidFill>
                  <a:schemeClr val="tx1"/>
                </a:solidFill>
                <a:latin typeface="Arial"/>
                <a:ea typeface="+mn-ea"/>
                <a:cs typeface="Arial"/>
              </a:rPr>
              <a:t>И с великим торжеством.</a:t>
            </a:r>
            <a:endParaRPr lang="x-none" sz="3600" b="1" dirty="0">
              <a:solidFill>
                <a:schemeClr val="tx1"/>
              </a:solidFill>
              <a:latin typeface="Arial"/>
              <a:ea typeface="+mn-ea"/>
              <a:cs typeface="Arial"/>
            </a:endParaRPr>
          </a:p>
        </p:txBody>
      </p:sp>
    </p:spTree>
    <p:extLst>
      <p:ext uri="{BB962C8B-B14F-4D97-AF65-F5344CB8AC3E}">
        <p14:creationId xmlns:p14="http://schemas.microsoft.com/office/powerpoint/2010/main" val="49734563"/>
      </p:ext>
    </p:extLst>
  </p:cSld>
  <p:clrMapOvr>
    <a:masterClrMapping/>
  </p:clrMapOvr>
  <p:transition xmlns:p14="http://schemas.microsoft.com/office/powerpoint/2010/mai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81420" y="-17676"/>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947797" y="480774"/>
            <a:ext cx="7196203"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lnSpcReduction="10000"/>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80000"/>
              </a:lnSpc>
              <a:spcBef>
                <a:spcPts val="1350"/>
              </a:spcBef>
              <a:buClr>
                <a:srgbClr val="595959"/>
              </a:buClr>
            </a:pPr>
            <a:r>
              <a:rPr lang="ru-RU" sz="2600" b="1" dirty="0">
                <a:solidFill>
                  <a:schemeClr val="tx2">
                    <a:lumMod val="75000"/>
                  </a:schemeClr>
                </a:solidFill>
                <a:latin typeface="Arial"/>
                <a:ea typeface="+mn-ea"/>
                <a:cs typeface="Arial"/>
              </a:rPr>
              <a:t>Припев: </a:t>
            </a:r>
          </a:p>
          <a:p>
            <a:pPr algn="l" defTabSz="685800">
              <a:lnSpc>
                <a:spcPct val="80000"/>
              </a:lnSpc>
              <a:spcBef>
                <a:spcPts val="1350"/>
              </a:spcBef>
              <a:buClr>
                <a:srgbClr val="595959"/>
              </a:buClr>
            </a:pPr>
            <a:r>
              <a:rPr lang="ru-RU" sz="3200" b="1" dirty="0">
                <a:solidFill>
                  <a:schemeClr val="tx1"/>
                </a:solidFill>
                <a:latin typeface="Arial"/>
                <a:ea typeface="+mn-ea"/>
                <a:cs typeface="Arial"/>
              </a:rPr>
              <a:t>Все вперёд! </a:t>
            </a:r>
            <a:r>
              <a:rPr lang="ru-RU" sz="2900" b="1" dirty="0">
                <a:solidFill>
                  <a:schemeClr val="tx2">
                    <a:lumMod val="75000"/>
                  </a:schemeClr>
                </a:solidFill>
                <a:latin typeface="Arial"/>
                <a:ea typeface="+mn-ea"/>
                <a:cs typeface="Arial"/>
              </a:rPr>
              <a:t>[</a:t>
            </a:r>
            <a:r>
              <a:rPr lang="ru-RU" sz="2900" b="1" dirty="0" err="1">
                <a:solidFill>
                  <a:schemeClr val="tx2">
                    <a:lumMod val="75000"/>
                  </a:schemeClr>
                </a:solidFill>
                <a:latin typeface="Arial"/>
                <a:ea typeface="+mn-ea"/>
                <a:cs typeface="Arial"/>
              </a:rPr>
              <a:t>муж.втор</a:t>
            </a:r>
            <a:r>
              <a:rPr lang="ru-RU" sz="2900" b="1" dirty="0">
                <a:solidFill>
                  <a:schemeClr val="tx2">
                    <a:lumMod val="75000"/>
                  </a:schemeClr>
                </a:solidFill>
                <a:latin typeface="Arial"/>
                <a:ea typeface="+mn-ea"/>
                <a:cs typeface="Arial"/>
              </a:rPr>
              <a:t>.] Все вперёд!</a:t>
            </a:r>
            <a:endParaRPr lang="x-none" sz="2900" b="1" dirty="0">
              <a:solidFill>
                <a:schemeClr val="tx2">
                  <a:lumMod val="75000"/>
                </a:schemeClr>
              </a:solidFill>
              <a:latin typeface="Arial"/>
              <a:ea typeface="+mn-ea"/>
              <a:cs typeface="Arial"/>
            </a:endParaRPr>
          </a:p>
          <a:p>
            <a:pPr algn="l" defTabSz="685800">
              <a:lnSpc>
                <a:spcPct val="80000"/>
              </a:lnSpc>
              <a:spcBef>
                <a:spcPts val="1350"/>
              </a:spcBef>
              <a:buClr>
                <a:srgbClr val="595959"/>
              </a:buClr>
            </a:pPr>
            <a:r>
              <a:rPr lang="ru-RU" sz="3200" b="1" dirty="0">
                <a:solidFill>
                  <a:schemeClr val="tx1"/>
                </a:solidFill>
                <a:latin typeface="Arial"/>
                <a:ea typeface="+mn-ea"/>
                <a:cs typeface="Arial"/>
              </a:rPr>
              <a:t>Все вперёд! </a:t>
            </a:r>
            <a:r>
              <a:rPr lang="ru-RU" sz="2900" b="1" dirty="0">
                <a:solidFill>
                  <a:schemeClr val="tx2">
                    <a:lumMod val="75000"/>
                  </a:schemeClr>
                </a:solidFill>
                <a:latin typeface="Arial"/>
                <a:ea typeface="+mn-ea"/>
                <a:cs typeface="Arial"/>
              </a:rPr>
              <a:t>[</a:t>
            </a:r>
            <a:r>
              <a:rPr lang="ru-RU" sz="2900" b="1" dirty="0" err="1">
                <a:solidFill>
                  <a:schemeClr val="tx2">
                    <a:lumMod val="75000"/>
                  </a:schemeClr>
                </a:solidFill>
                <a:latin typeface="Arial"/>
                <a:ea typeface="+mn-ea"/>
                <a:cs typeface="Arial"/>
              </a:rPr>
              <a:t>муж.втор</a:t>
            </a:r>
            <a:r>
              <a:rPr lang="ru-RU" sz="2900" b="1" dirty="0">
                <a:solidFill>
                  <a:schemeClr val="tx2">
                    <a:lumMod val="75000"/>
                  </a:schemeClr>
                </a:solidFill>
                <a:latin typeface="Arial"/>
                <a:ea typeface="+mn-ea"/>
                <a:cs typeface="Arial"/>
              </a:rPr>
              <a:t>.] Все вперёд!</a:t>
            </a:r>
            <a:endParaRPr lang="x-none" sz="2900" b="1" dirty="0">
              <a:solidFill>
                <a:schemeClr val="tx2">
                  <a:lumMod val="75000"/>
                </a:schemeClr>
              </a:solidFill>
              <a:latin typeface="Arial"/>
              <a:ea typeface="+mn-ea"/>
              <a:cs typeface="Arial"/>
            </a:endParaRPr>
          </a:p>
          <a:p>
            <a:pPr algn="l" defTabSz="685800">
              <a:lnSpc>
                <a:spcPct val="80000"/>
              </a:lnSpc>
              <a:spcBef>
                <a:spcPts val="1350"/>
              </a:spcBef>
              <a:buClr>
                <a:srgbClr val="595959"/>
              </a:buClr>
            </a:pPr>
            <a:r>
              <a:rPr lang="ru-RU" sz="3200" b="1" dirty="0">
                <a:solidFill>
                  <a:schemeClr val="tx1"/>
                </a:solidFill>
                <a:latin typeface="Arial"/>
                <a:ea typeface="+mn-ea"/>
                <a:cs typeface="Arial"/>
              </a:rPr>
              <a:t>К небесам, </a:t>
            </a:r>
            <a:r>
              <a:rPr lang="ru-RU" sz="2900" b="1" dirty="0">
                <a:solidFill>
                  <a:schemeClr val="tx2">
                    <a:lumMod val="75000"/>
                  </a:schemeClr>
                </a:solidFill>
                <a:latin typeface="Arial"/>
                <a:ea typeface="+mn-ea"/>
                <a:cs typeface="Arial"/>
              </a:rPr>
              <a:t>[ к небесам],</a:t>
            </a:r>
            <a:endParaRPr lang="x-none" sz="2900" b="1" dirty="0">
              <a:solidFill>
                <a:schemeClr val="tx2">
                  <a:lumMod val="75000"/>
                </a:schemeClr>
              </a:solidFill>
              <a:latin typeface="Arial"/>
              <a:ea typeface="+mn-ea"/>
              <a:cs typeface="Arial"/>
            </a:endParaRPr>
          </a:p>
          <a:p>
            <a:pPr algn="l" defTabSz="685800">
              <a:lnSpc>
                <a:spcPct val="80000"/>
              </a:lnSpc>
              <a:spcBef>
                <a:spcPts val="1350"/>
              </a:spcBef>
              <a:buClr>
                <a:srgbClr val="595959"/>
              </a:buClr>
            </a:pPr>
            <a:r>
              <a:rPr lang="ru-RU" sz="3200" b="1" dirty="0">
                <a:solidFill>
                  <a:schemeClr val="tx1"/>
                </a:solidFill>
                <a:latin typeface="Arial"/>
                <a:ea typeface="+mn-ea"/>
                <a:cs typeface="Arial"/>
              </a:rPr>
              <a:t>К небесам! </a:t>
            </a:r>
            <a:r>
              <a:rPr lang="ru-RU" sz="2900" b="1" dirty="0">
                <a:solidFill>
                  <a:schemeClr val="tx2">
                    <a:lumMod val="75000"/>
                  </a:schemeClr>
                </a:solidFill>
                <a:latin typeface="Arial"/>
                <a:ea typeface="+mn-ea"/>
                <a:cs typeface="Arial"/>
              </a:rPr>
              <a:t>[ к небесам]!</a:t>
            </a:r>
            <a:endParaRPr lang="x-none" sz="2900" b="1" dirty="0">
              <a:solidFill>
                <a:schemeClr val="tx2">
                  <a:lumMod val="75000"/>
                </a:schemeClr>
              </a:solidFill>
              <a:latin typeface="Arial"/>
              <a:ea typeface="+mn-ea"/>
              <a:cs typeface="Arial"/>
            </a:endParaRPr>
          </a:p>
          <a:p>
            <a:pPr algn="l" defTabSz="685800">
              <a:lnSpc>
                <a:spcPct val="80000"/>
              </a:lnSpc>
              <a:spcBef>
                <a:spcPts val="1350"/>
              </a:spcBef>
              <a:buClr>
                <a:srgbClr val="595959"/>
              </a:buClr>
            </a:pPr>
            <a:r>
              <a:rPr lang="ru-RU" sz="3200" b="1" dirty="0">
                <a:solidFill>
                  <a:schemeClr val="tx1"/>
                </a:solidFill>
                <a:latin typeface="Arial"/>
                <a:ea typeface="+mn-ea"/>
                <a:cs typeface="Arial"/>
              </a:rPr>
              <a:t>В дивный край, </a:t>
            </a:r>
            <a:r>
              <a:rPr lang="ru-RU" sz="2900" b="1" dirty="0">
                <a:solidFill>
                  <a:schemeClr val="tx2">
                    <a:lumMod val="75000"/>
                  </a:schemeClr>
                </a:solidFill>
                <a:latin typeface="Arial"/>
                <a:ea typeface="+mn-ea"/>
                <a:cs typeface="Arial"/>
              </a:rPr>
              <a:t>[в дивный край],</a:t>
            </a:r>
            <a:endParaRPr lang="x-none" sz="2900" b="1" dirty="0">
              <a:solidFill>
                <a:schemeClr val="tx2">
                  <a:lumMod val="75000"/>
                </a:schemeClr>
              </a:solidFill>
              <a:latin typeface="Arial"/>
              <a:ea typeface="+mn-ea"/>
              <a:cs typeface="Arial"/>
            </a:endParaRPr>
          </a:p>
          <a:p>
            <a:pPr algn="l" defTabSz="685800">
              <a:lnSpc>
                <a:spcPct val="80000"/>
              </a:lnSpc>
              <a:spcBef>
                <a:spcPts val="1350"/>
              </a:spcBef>
              <a:buClr>
                <a:srgbClr val="595959"/>
              </a:buClr>
            </a:pPr>
            <a:r>
              <a:rPr lang="ru-RU" sz="3200" b="1" dirty="0">
                <a:solidFill>
                  <a:schemeClr val="tx1"/>
                </a:solidFill>
                <a:latin typeface="Arial"/>
                <a:ea typeface="+mn-ea"/>
                <a:cs typeface="Arial"/>
              </a:rPr>
              <a:t>В дивный край</a:t>
            </a:r>
            <a:r>
              <a:rPr lang="ru-RU" sz="2900" b="1" dirty="0">
                <a:solidFill>
                  <a:schemeClr val="tx2">
                    <a:lumMod val="75000"/>
                  </a:schemeClr>
                </a:solidFill>
                <a:latin typeface="Arial"/>
                <a:ea typeface="+mn-ea"/>
                <a:cs typeface="Arial"/>
              </a:rPr>
              <a:t>! [в дивный край]!</a:t>
            </a:r>
            <a:endParaRPr lang="x-none" sz="2900" b="1" dirty="0">
              <a:solidFill>
                <a:schemeClr val="tx2">
                  <a:lumMod val="75000"/>
                </a:schemeClr>
              </a:solidFill>
              <a:latin typeface="Arial"/>
              <a:ea typeface="+mn-ea"/>
              <a:cs typeface="Arial"/>
            </a:endParaRPr>
          </a:p>
          <a:p>
            <a:pPr algn="l" defTabSz="685800">
              <a:lnSpc>
                <a:spcPct val="80000"/>
              </a:lnSpc>
              <a:spcBef>
                <a:spcPts val="1350"/>
              </a:spcBef>
              <a:buClr>
                <a:srgbClr val="595959"/>
              </a:buClr>
            </a:pPr>
            <a:r>
              <a:rPr lang="ru-RU" sz="3200" b="1" dirty="0">
                <a:solidFill>
                  <a:schemeClr val="tx1"/>
                </a:solidFill>
                <a:latin typeface="Arial"/>
                <a:ea typeface="+mn-ea"/>
                <a:cs typeface="Arial"/>
              </a:rPr>
              <a:t>Мы стремимся всей душой.</a:t>
            </a:r>
            <a:endParaRPr lang="x-none" sz="3200" b="1" dirty="0">
              <a:solidFill>
                <a:schemeClr val="tx1"/>
              </a:solidFill>
              <a:latin typeface="Arial"/>
              <a:ea typeface="+mn-ea"/>
              <a:cs typeface="Arial"/>
            </a:endParaRPr>
          </a:p>
        </p:txBody>
      </p:sp>
    </p:spTree>
    <p:extLst>
      <p:ext uri="{BB962C8B-B14F-4D97-AF65-F5344CB8AC3E}">
        <p14:creationId xmlns:p14="http://schemas.microsoft.com/office/powerpoint/2010/main" val="3605271876"/>
      </p:ext>
    </p:extLst>
  </p:cSld>
  <p:clrMapOvr>
    <a:masterClrMapping/>
  </p:clrMapOvr>
  <p:transition xmlns:p14="http://schemas.microsoft.com/office/powerpoint/2010/mai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1036</TotalTime>
  <Words>369</Words>
  <Application>Microsoft Macintosh PowerPoint</Application>
  <PresentationFormat>On-screen Show (16:9)</PresentationFormat>
  <Paragraphs>67</Paragraphs>
  <Slides>10</Slides>
  <Notes>10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White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Yulia Lisovaya</cp:lastModifiedBy>
  <cp:revision>82</cp:revision>
  <dcterms:modified xsi:type="dcterms:W3CDTF">2020-11-12T13:34:51Z</dcterms:modified>
</cp:coreProperties>
</file>