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5" r:id="rId2"/>
    <p:sldId id="280" r:id="rId3"/>
    <p:sldId id="269" r:id="rId4"/>
    <p:sldId id="276" r:id="rId5"/>
    <p:sldId id="277" r:id="rId6"/>
    <p:sldId id="279" r:id="rId7"/>
    <p:sldId id="281" r:id="rId8"/>
    <p:sldId id="282" r:id="rId9"/>
    <p:sldId id="283" r:id="rId10"/>
    <p:sldId id="284" r:id="rId11"/>
    <p:sldId id="285"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088142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75382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7148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3574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0488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96371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494508" y="490438"/>
            <a:ext cx="661230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Как стремлюсь я </a:t>
            </a:r>
            <a:endPar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Край Отчизны</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a:t>
            </a: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Ц</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ель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стремленья,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Как манят твои селенья!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Там под сенью древа жизни</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67908573"/>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2413"/>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Будем мы, </a:t>
            </a:r>
            <a:endParaRPr lang="ru-RU" sz="48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К</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ак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в сновиденье.</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введи нас, Боже, в рай!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введи нас, Боже, в рай!</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99876448"/>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91633" y="83814"/>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Как стремлюсь я</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a:t>
            </a: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К</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ак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стремлюсь я</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Светлый лик зреть Иисуса!</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Вся душа полна желанья</a:t>
            </a:r>
          </a:p>
          <a:p>
            <a:pPr algn="l" defTabSz="914355" hangingPunct="1">
              <a:lnSpc>
                <a:spcPct val="150000"/>
              </a:lnSpc>
              <a:defRPr/>
            </a:pP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55785727"/>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2302" y="258399"/>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Ввек иметь с Ним обитанье</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пред троном Божьим быть</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И пред троном Божьим быть.</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82569" y="208563"/>
            <a:ext cx="8851625"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Нежный свет, дивный свет!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Солнце шлёт с небес привет.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когда ж туда приду я,</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76406" y="106963"/>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С сонмом праведных, ликуя, -</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Видеть дивный образ Твой?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Видеть дивный образ Твой?</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Ах, как сладки, как чудесны</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Песни ангелов небесных!</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Если крылья я имел бы,</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От долин и гор взлетел бы,</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Ныне на святой Сион.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Ныне на святой Сион.</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0428880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Что за радость, что за радость!</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Вечной жизни </a:t>
            </a:r>
            <a:endParaRPr lang="ru-RU" sz="43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В</a:t>
            </a:r>
            <a:r>
              <a:rPr lang="ru-RU" sz="4300" b="1" kern="1200" dirty="0" smtClean="0">
                <a:solidFill>
                  <a:srgbClr val="465466">
                    <a:lumMod val="50000"/>
                  </a:srgbClr>
                </a:solidFill>
                <a:latin typeface="Arial" panose="020B0604020202020204" pitchFamily="34" charset="0"/>
                <a:ea typeface="+mn-ea"/>
                <a:cs typeface="Arial" panose="020B0604020202020204" pitchFamily="34" charset="0"/>
              </a:rPr>
              <a:t>кусим </a:t>
            </a:r>
            <a:r>
              <a:rPr lang="ru-RU" sz="4300" b="1" kern="1200" dirty="0">
                <a:solidFill>
                  <a:srgbClr val="465466">
                    <a:lumMod val="50000"/>
                  </a:srgbClr>
                </a:solidFill>
                <a:latin typeface="Arial" panose="020B0604020202020204" pitchFamily="34" charset="0"/>
                <a:ea typeface="+mn-ea"/>
                <a:cs typeface="Arial" panose="020B0604020202020204" pitchFamily="34" charset="0"/>
              </a:rPr>
              <a:t>сладость.</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300" b="1" kern="1200" dirty="0">
                <a:solidFill>
                  <a:srgbClr val="465466">
                    <a:lumMod val="50000"/>
                  </a:srgbClr>
                </a:solidFill>
                <a:latin typeface="Arial" panose="020B0604020202020204" pitchFamily="34" charset="0"/>
                <a:ea typeface="+mn-ea"/>
                <a:cs typeface="Arial" panose="020B0604020202020204" pitchFamily="34" charset="0"/>
              </a:rPr>
              <a:t>Вечный город в блеске злата –</a:t>
            </a:r>
            <a:endParaRPr lang="x-none" sz="43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8022204"/>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О Господь, мне непонятна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Радость вечная небес.</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Радость вечная небес.</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9101400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1064</TotalTime>
  <Words>180</Words>
  <Application>Microsoft Macintosh PowerPoint</Application>
  <PresentationFormat>On-screen Show (16:9)</PresentationFormat>
  <Paragraphs>35</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89</cp:revision>
  <dcterms:modified xsi:type="dcterms:W3CDTF">2020-11-12T11:17:00Z</dcterms:modified>
</cp:coreProperties>
</file>