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69" r:id="rId3"/>
    <p:sldId id="279" r:id="rId4"/>
    <p:sldId id="267" r:id="rId5"/>
    <p:sldId id="285" r:id="rId6"/>
    <p:sldId id="281" r:id="rId7"/>
    <p:sldId id="282" r:id="rId8"/>
    <p:sldId id="286" r:id="rId9"/>
    <p:sldId id="287"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93224" autoAdjust="0"/>
  </p:normalViewPr>
  <p:slideViewPr>
    <p:cSldViewPr snapToGrid="0" snapToObjects="1">
      <p:cViewPr varScale="1">
        <p:scale>
          <a:sx n="166" d="100"/>
          <a:sy n="166" d="100"/>
        </p:scale>
        <p:origin x="-640"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944154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677755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976363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8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Ожидая</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24149" y="461392"/>
            <a:ext cx="8165007"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Если жизнь, увы, сумела </a:t>
            </a:r>
            <a:r>
              <a:rPr lang="ru-RU" sz="4400" b="1" dirty="0">
                <a:solidFill>
                  <a:schemeClr val="tx1"/>
                </a:solidFill>
                <a:latin typeface="Arial"/>
                <a:ea typeface="+mn-ea"/>
                <a:cs typeface="Arial"/>
              </a:rPr>
              <a:t>Т</a:t>
            </a:r>
            <a:r>
              <a:rPr lang="ru-RU" sz="4400" b="1" dirty="0" smtClean="0">
                <a:solidFill>
                  <a:schemeClr val="tx1"/>
                </a:solidFill>
                <a:latin typeface="Arial"/>
                <a:ea typeface="+mn-ea"/>
                <a:cs typeface="Arial"/>
              </a:rPr>
              <a:t>вою </a:t>
            </a:r>
            <a:r>
              <a:rPr lang="ru-RU" sz="4400" b="1" dirty="0">
                <a:solidFill>
                  <a:schemeClr val="tx1"/>
                </a:solidFill>
                <a:latin typeface="Arial"/>
                <a:ea typeface="+mn-ea"/>
                <a:cs typeface="Arial"/>
              </a:rPr>
              <a:t>веру поколебать</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И в душе растут сомненья: «Сколько можно ожидать?»,</a:t>
            </a:r>
            <a:endParaRPr lang="x-none" sz="4400" b="1" dirty="0">
              <a:solidFill>
                <a:schemeClr val="tx1"/>
              </a:solidFill>
              <a:latin typeface="Arial"/>
              <a:ea typeface="+mn-ea"/>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24149" y="461392"/>
            <a:ext cx="8165007"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Обрати твой взор в былое, </a:t>
            </a:r>
            <a:r>
              <a:rPr lang="ru-RU" sz="4400" b="1" dirty="0" smtClean="0">
                <a:solidFill>
                  <a:schemeClr val="tx1"/>
                </a:solidFill>
                <a:latin typeface="Arial"/>
                <a:ea typeface="+mn-ea"/>
                <a:cs typeface="Arial"/>
              </a:rPr>
              <a:t>Вспомни</a:t>
            </a:r>
            <a:r>
              <a:rPr lang="ru-RU" sz="4400" b="1" dirty="0">
                <a:solidFill>
                  <a:schemeClr val="tx1"/>
                </a:solidFill>
                <a:latin typeface="Arial"/>
                <a:ea typeface="+mn-ea"/>
                <a:cs typeface="Arial"/>
              </a:rPr>
              <a:t>, как Иисус страдал.</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Вот основа нашей веры: </a:t>
            </a:r>
            <a:r>
              <a:rPr lang="ru-RU" sz="4400" b="1" dirty="0" smtClean="0">
                <a:solidFill>
                  <a:schemeClr val="tx1"/>
                </a:solidFill>
                <a:latin typeface="Arial"/>
                <a:ea typeface="+mn-ea"/>
                <a:cs typeface="Arial"/>
              </a:rPr>
              <a:t>Возлюбил </a:t>
            </a:r>
            <a:r>
              <a:rPr lang="ru-RU" sz="4400" b="1" dirty="0">
                <a:solidFill>
                  <a:schemeClr val="tx1"/>
                </a:solidFill>
                <a:latin typeface="Arial"/>
                <a:ea typeface="+mn-ea"/>
                <a:cs typeface="Arial"/>
              </a:rPr>
              <a:t>и всё отдал.</a:t>
            </a:r>
            <a:endParaRPr lang="x-none" sz="4400" b="1" dirty="0">
              <a:solidFill>
                <a:schemeClr val="tx1"/>
              </a:solidFill>
              <a:latin typeface="Arial"/>
              <a:ea typeface="+mn-ea"/>
              <a:cs typeface="Arial"/>
            </a:endParaRPr>
          </a:p>
        </p:txBody>
      </p:sp>
    </p:spTree>
    <p:extLst>
      <p:ext uri="{BB962C8B-B14F-4D97-AF65-F5344CB8AC3E}">
        <p14:creationId xmlns:p14="http://schemas.microsoft.com/office/powerpoint/2010/main" val="2120201367"/>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87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530061" y="480774"/>
            <a:ext cx="749918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4000" b="1" dirty="0">
                <a:solidFill>
                  <a:schemeClr val="tx1"/>
                </a:solidFill>
                <a:latin typeface="Arial"/>
                <a:ea typeface="+mn-ea"/>
                <a:cs typeface="Arial"/>
              </a:rPr>
              <a:t>Ожидая, ожидая, </a:t>
            </a:r>
          </a:p>
          <a:p>
            <a:pPr algn="l" defTabSz="685800">
              <a:lnSpc>
                <a:spcPct val="80000"/>
              </a:lnSpc>
              <a:spcBef>
                <a:spcPts val="1350"/>
              </a:spcBef>
              <a:buClr>
                <a:srgbClr val="595959"/>
              </a:buClr>
            </a:pPr>
            <a:r>
              <a:rPr lang="ru-RU" sz="4000" b="1" dirty="0">
                <a:solidFill>
                  <a:schemeClr val="tx1"/>
                </a:solidFill>
                <a:latin typeface="Arial"/>
                <a:ea typeface="+mn-ea"/>
                <a:cs typeface="Arial"/>
              </a:rPr>
              <a:t>Как бы долго ни казалось,</a:t>
            </a:r>
            <a:endParaRPr lang="x-none" sz="4000" b="1" dirty="0">
              <a:solidFill>
                <a:schemeClr val="tx1"/>
              </a:solidFill>
              <a:latin typeface="Arial"/>
              <a:ea typeface="+mn-ea"/>
              <a:cs typeface="Arial"/>
            </a:endParaRPr>
          </a:p>
          <a:p>
            <a:pPr algn="l" defTabSz="685800">
              <a:lnSpc>
                <a:spcPct val="80000"/>
              </a:lnSpc>
              <a:spcBef>
                <a:spcPts val="1350"/>
              </a:spcBef>
              <a:buClr>
                <a:srgbClr val="595959"/>
              </a:buClr>
            </a:pPr>
            <a:r>
              <a:rPr lang="ru-RU" sz="4000" b="1" dirty="0">
                <a:solidFill>
                  <a:schemeClr val="tx1"/>
                </a:solidFill>
                <a:latin typeface="Arial"/>
                <a:ea typeface="+mn-ea"/>
                <a:cs typeface="Arial"/>
              </a:rPr>
              <a:t>Но Он придёт, </a:t>
            </a:r>
          </a:p>
          <a:p>
            <a:pPr algn="l" defTabSz="685800">
              <a:lnSpc>
                <a:spcPct val="80000"/>
              </a:lnSpc>
              <a:spcBef>
                <a:spcPts val="1350"/>
              </a:spcBef>
              <a:buClr>
                <a:srgbClr val="595959"/>
              </a:buClr>
            </a:pPr>
            <a:r>
              <a:rPr lang="ru-RU" sz="4000" b="1" dirty="0">
                <a:solidFill>
                  <a:schemeClr val="tx1"/>
                </a:solidFill>
                <a:latin typeface="Arial"/>
                <a:ea typeface="+mn-ea"/>
                <a:cs typeface="Arial"/>
              </a:rPr>
              <a:t>Нас с Собой возьмёт,</a:t>
            </a:r>
            <a:endParaRPr lang="x-none" sz="4000" b="1" dirty="0">
              <a:solidFill>
                <a:schemeClr val="tx1"/>
              </a:solidFill>
              <a:latin typeface="Arial"/>
              <a:ea typeface="+mn-ea"/>
              <a:cs typeface="Arial"/>
            </a:endParaRPr>
          </a:p>
          <a:p>
            <a:pPr algn="l" defTabSz="685800">
              <a:lnSpc>
                <a:spcPct val="80000"/>
              </a:lnSpc>
              <a:spcBef>
                <a:spcPts val="1350"/>
              </a:spcBef>
              <a:buClr>
                <a:srgbClr val="595959"/>
              </a:buClr>
            </a:pPr>
            <a:r>
              <a:rPr lang="ru-RU" sz="4000" b="1" dirty="0">
                <a:solidFill>
                  <a:schemeClr val="tx1"/>
                </a:solidFill>
                <a:latin typeface="Arial"/>
                <a:ea typeface="+mn-ea"/>
                <a:cs typeface="Arial"/>
              </a:rPr>
              <a:t>Чтоб и мы были там, где Он!</a:t>
            </a:r>
            <a:endParaRPr lang="x-none" sz="4000" b="1" dirty="0">
              <a:solidFill>
                <a:schemeClr val="tx1"/>
              </a:solidFill>
              <a:latin typeface="Arial"/>
              <a:ea typeface="+mn-ea"/>
              <a:cs typeface="Arial"/>
            </a:endParaRPr>
          </a:p>
          <a:p>
            <a:pPr algn="l" defTabSz="685800">
              <a:lnSpc>
                <a:spcPct val="80000"/>
              </a:lnSpc>
              <a:spcBef>
                <a:spcPts val="1350"/>
              </a:spcBef>
              <a:buClr>
                <a:srgbClr val="595959"/>
              </a:buClr>
            </a:pPr>
            <a:endParaRPr lang="ru-RU" sz="2400" b="1" dirty="0">
              <a:solidFill>
                <a:schemeClr val="tx1"/>
              </a:solidFill>
              <a:latin typeface="Arial"/>
              <a:ea typeface="+mn-ea"/>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87420" y="-17676"/>
            <a:ext cx="2178122" cy="5161176"/>
          </a:xfrm>
          <a:prstGeom prst="rect">
            <a:avLst/>
          </a:prstGeom>
        </p:spPr>
      </p:pic>
      <p:sp>
        <p:nvSpPr>
          <p:cNvPr id="6" name="Объект 2">
            <a:extLst>
              <a:ext uri="{FF2B5EF4-FFF2-40B4-BE49-F238E27FC236}">
                <a16:creationId xmlns:a16="http://schemas.microsoft.com/office/drawing/2014/main" xmlns="" id="{6FDBC29A-CD02-8A4B-A371-19BB2054B008}"/>
              </a:ext>
            </a:extLst>
          </p:cNvPr>
          <p:cNvSpPr txBox="1">
            <a:spLocks/>
          </p:cNvSpPr>
          <p:nvPr/>
        </p:nvSpPr>
        <p:spPr>
          <a:xfrm>
            <a:off x="15346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4000" b="1" dirty="0">
                <a:solidFill>
                  <a:schemeClr val="tx1"/>
                </a:solidFill>
                <a:latin typeface="Arial"/>
                <a:ea typeface="+mn-ea"/>
                <a:cs typeface="Arial"/>
              </a:rPr>
              <a:t>Ожидая, ожидая, </a:t>
            </a:r>
          </a:p>
          <a:p>
            <a:pPr algn="l" defTabSz="685800">
              <a:lnSpc>
                <a:spcPct val="80000"/>
              </a:lnSpc>
              <a:spcBef>
                <a:spcPts val="1350"/>
              </a:spcBef>
              <a:buClr>
                <a:srgbClr val="595959"/>
              </a:buClr>
            </a:pPr>
            <a:r>
              <a:rPr lang="ru-RU" sz="4000" b="1" dirty="0">
                <a:solidFill>
                  <a:schemeClr val="tx1"/>
                </a:solidFill>
                <a:latin typeface="Arial"/>
                <a:ea typeface="+mn-ea"/>
                <a:cs typeface="Arial"/>
              </a:rPr>
              <a:t>Как бы долго ни казалось</a:t>
            </a:r>
            <a:r>
              <a:rPr lang="ru-RU" sz="4000" b="1" dirty="0" smtClean="0">
                <a:solidFill>
                  <a:schemeClr val="tx1"/>
                </a:solidFill>
                <a:latin typeface="Arial"/>
                <a:ea typeface="+mn-ea"/>
                <a:cs typeface="Arial"/>
              </a:rPr>
              <a:t>,</a:t>
            </a:r>
            <a:r>
              <a:rPr lang="mr-IN" sz="4000" b="1" dirty="0" smtClean="0">
                <a:solidFill>
                  <a:schemeClr val="tx1"/>
                </a:solidFill>
                <a:latin typeface="Arial"/>
                <a:ea typeface="+mn-ea"/>
                <a:cs typeface="Arial"/>
              </a:rPr>
              <a:t>–</a:t>
            </a:r>
            <a:endParaRPr lang="x-none" sz="4000" b="1" dirty="0">
              <a:solidFill>
                <a:schemeClr val="tx1"/>
              </a:solidFill>
              <a:latin typeface="Arial"/>
              <a:ea typeface="+mn-ea"/>
              <a:cs typeface="Arial"/>
            </a:endParaRPr>
          </a:p>
          <a:p>
            <a:pPr algn="l" defTabSz="685800">
              <a:lnSpc>
                <a:spcPct val="80000"/>
              </a:lnSpc>
              <a:spcBef>
                <a:spcPts val="1350"/>
              </a:spcBef>
              <a:buClr>
                <a:srgbClr val="595959"/>
              </a:buClr>
            </a:pPr>
            <a:r>
              <a:rPr lang="ru-RU" sz="4000" b="1" dirty="0">
                <a:solidFill>
                  <a:schemeClr val="tx1"/>
                </a:solidFill>
                <a:latin typeface="Arial"/>
                <a:ea typeface="+mn-ea"/>
                <a:cs typeface="Arial"/>
              </a:rPr>
              <a:t>Он придёт, нас возьмёт,</a:t>
            </a:r>
            <a:endParaRPr lang="x-none" sz="4000" b="1" dirty="0">
              <a:solidFill>
                <a:schemeClr val="tx1"/>
              </a:solidFill>
              <a:latin typeface="Arial"/>
              <a:ea typeface="+mn-ea"/>
              <a:cs typeface="Arial"/>
            </a:endParaRPr>
          </a:p>
          <a:p>
            <a:pPr algn="l" defTabSz="685800">
              <a:lnSpc>
                <a:spcPct val="80000"/>
              </a:lnSpc>
              <a:spcBef>
                <a:spcPts val="1350"/>
              </a:spcBef>
              <a:buClr>
                <a:srgbClr val="595959"/>
              </a:buClr>
            </a:pPr>
            <a:r>
              <a:rPr lang="ru-RU" sz="4000" b="1" dirty="0">
                <a:solidFill>
                  <a:schemeClr val="tx1"/>
                </a:solidFill>
                <a:latin typeface="Arial"/>
                <a:ea typeface="+mn-ea"/>
                <a:cs typeface="Arial"/>
              </a:rPr>
              <a:t>Чтоб и мы были, </a:t>
            </a:r>
            <a:endParaRPr lang="ru-RU" sz="4000" b="1" dirty="0" smtClean="0">
              <a:solidFill>
                <a:schemeClr val="tx1"/>
              </a:solidFill>
              <a:latin typeface="Arial"/>
              <a:ea typeface="+mn-ea"/>
              <a:cs typeface="Arial"/>
            </a:endParaRPr>
          </a:p>
          <a:p>
            <a:pPr algn="l" defTabSz="685800">
              <a:lnSpc>
                <a:spcPct val="80000"/>
              </a:lnSpc>
              <a:spcBef>
                <a:spcPts val="1350"/>
              </a:spcBef>
              <a:buClr>
                <a:srgbClr val="595959"/>
              </a:buClr>
            </a:pPr>
            <a:r>
              <a:rPr lang="ru-RU" sz="4000" b="1" dirty="0">
                <a:solidFill>
                  <a:schemeClr val="tx1"/>
                </a:solidFill>
                <a:latin typeface="Arial"/>
                <a:ea typeface="+mn-ea"/>
                <a:cs typeface="Arial"/>
              </a:rPr>
              <a:t>Т</a:t>
            </a:r>
            <a:r>
              <a:rPr lang="ru-RU" sz="4000" b="1" dirty="0" smtClean="0">
                <a:solidFill>
                  <a:schemeClr val="tx1"/>
                </a:solidFill>
                <a:latin typeface="Arial"/>
                <a:ea typeface="+mn-ea"/>
                <a:cs typeface="Arial"/>
              </a:rPr>
              <a:t>ам </a:t>
            </a:r>
            <a:r>
              <a:rPr lang="ru-RU" sz="4000" b="1" dirty="0">
                <a:solidFill>
                  <a:schemeClr val="tx1"/>
                </a:solidFill>
                <a:latin typeface="Arial"/>
                <a:ea typeface="+mn-ea"/>
                <a:cs typeface="Arial"/>
              </a:rPr>
              <a:t>где Он</a:t>
            </a:r>
            <a:r>
              <a:rPr lang="ru-RU" sz="4000" b="1" dirty="0" smtClean="0">
                <a:solidFill>
                  <a:schemeClr val="tx1"/>
                </a:solidFill>
                <a:latin typeface="Arial"/>
                <a:ea typeface="+mn-ea"/>
                <a:cs typeface="Arial"/>
              </a:rPr>
              <a:t>!</a:t>
            </a:r>
            <a:endParaRPr lang="x-none" sz="4000" b="1" dirty="0">
              <a:solidFill>
                <a:schemeClr val="tx1"/>
              </a:solidFill>
              <a:latin typeface="Arial"/>
              <a:ea typeface="+mn-ea"/>
              <a:cs typeface="Arial"/>
            </a:endParaRPr>
          </a:p>
          <a:p>
            <a:pPr algn="l" defTabSz="685800">
              <a:lnSpc>
                <a:spcPct val="80000"/>
              </a:lnSpc>
              <a:spcBef>
                <a:spcPts val="1350"/>
              </a:spcBef>
              <a:buClr>
                <a:srgbClr val="595959"/>
              </a:buClr>
            </a:pPr>
            <a:endParaRPr lang="ru-RU" sz="4000" b="1" dirty="0">
              <a:solidFill>
                <a:schemeClr val="tx1"/>
              </a:solidFill>
              <a:latin typeface="Arial"/>
              <a:ea typeface="+mn-ea"/>
              <a:cs typeface="Arial"/>
            </a:endParaRPr>
          </a:p>
        </p:txBody>
      </p:sp>
    </p:spTree>
    <p:extLst>
      <p:ext uri="{BB962C8B-B14F-4D97-AF65-F5344CB8AC3E}">
        <p14:creationId xmlns:p14="http://schemas.microsoft.com/office/powerpoint/2010/main" val="4110818805"/>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24149" y="461392"/>
            <a:ext cx="8165007"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Он оставил трон небесный, Чтобы нам надежду дать,</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И в конце пути земного Попросил нас ожидать.</a:t>
            </a:r>
            <a:endParaRPr lang="x-none" sz="4400" b="1" dirty="0">
              <a:solidFill>
                <a:schemeClr val="tx1"/>
              </a:solidFill>
              <a:latin typeface="Arial"/>
              <a:ea typeface="+mn-ea"/>
              <a:cs typeface="Arial"/>
            </a:endParaRPr>
          </a:p>
        </p:txBody>
      </p:sp>
    </p:spTree>
    <p:extLst>
      <p:ext uri="{BB962C8B-B14F-4D97-AF65-F5344CB8AC3E}">
        <p14:creationId xmlns:p14="http://schemas.microsoft.com/office/powerpoint/2010/main" val="555099644"/>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24149" y="461392"/>
            <a:ext cx="8165007"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Сохрани в терпенье веру,</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Претерпи всё до конца!</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Мы стоим уже у двери </a:t>
            </a:r>
          </a:p>
          <a:p>
            <a:pPr algn="l" defTabSz="685800">
              <a:spcBef>
                <a:spcPts val="1350"/>
              </a:spcBef>
              <a:buClr>
                <a:srgbClr val="595959"/>
              </a:buClr>
            </a:pPr>
            <a:r>
              <a:rPr lang="ru-RU" sz="4400" b="1" dirty="0">
                <a:solidFill>
                  <a:schemeClr val="tx1"/>
                </a:solidFill>
                <a:latin typeface="Arial"/>
                <a:ea typeface="+mn-ea"/>
                <a:cs typeface="Arial"/>
              </a:rPr>
              <a:t>В дом Небесного Отца.</a:t>
            </a:r>
            <a:endParaRPr lang="x-none" sz="4400" b="1" dirty="0">
              <a:solidFill>
                <a:schemeClr val="tx1"/>
              </a:solidFill>
              <a:latin typeface="Arial"/>
              <a:ea typeface="+mn-ea"/>
              <a:cs typeface="Arial"/>
            </a:endParaRPr>
          </a:p>
        </p:txBody>
      </p:sp>
    </p:spTree>
    <p:extLst>
      <p:ext uri="{BB962C8B-B14F-4D97-AF65-F5344CB8AC3E}">
        <p14:creationId xmlns:p14="http://schemas.microsoft.com/office/powerpoint/2010/main" val="1020063620"/>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87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530061" y="480774"/>
            <a:ext cx="749918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4000" b="1" dirty="0">
                <a:solidFill>
                  <a:schemeClr val="tx1"/>
                </a:solidFill>
                <a:latin typeface="Arial"/>
                <a:ea typeface="+mn-ea"/>
                <a:cs typeface="Arial"/>
              </a:rPr>
              <a:t>Ожидая, ожидая, </a:t>
            </a:r>
          </a:p>
          <a:p>
            <a:pPr algn="l" defTabSz="685800">
              <a:lnSpc>
                <a:spcPct val="80000"/>
              </a:lnSpc>
              <a:spcBef>
                <a:spcPts val="1350"/>
              </a:spcBef>
              <a:buClr>
                <a:srgbClr val="595959"/>
              </a:buClr>
            </a:pPr>
            <a:r>
              <a:rPr lang="ru-RU" sz="4000" b="1" dirty="0">
                <a:solidFill>
                  <a:schemeClr val="tx1"/>
                </a:solidFill>
                <a:latin typeface="Arial"/>
                <a:ea typeface="+mn-ea"/>
                <a:cs typeface="Arial"/>
              </a:rPr>
              <a:t>Как бы долго ни казалось,</a:t>
            </a:r>
            <a:endParaRPr lang="x-none" sz="4000" b="1" dirty="0">
              <a:solidFill>
                <a:schemeClr val="tx1"/>
              </a:solidFill>
              <a:latin typeface="Arial"/>
              <a:ea typeface="+mn-ea"/>
              <a:cs typeface="Arial"/>
            </a:endParaRPr>
          </a:p>
          <a:p>
            <a:pPr algn="l" defTabSz="685800">
              <a:lnSpc>
                <a:spcPct val="80000"/>
              </a:lnSpc>
              <a:spcBef>
                <a:spcPts val="1350"/>
              </a:spcBef>
              <a:buClr>
                <a:srgbClr val="595959"/>
              </a:buClr>
            </a:pPr>
            <a:r>
              <a:rPr lang="ru-RU" sz="4000" b="1" dirty="0">
                <a:solidFill>
                  <a:schemeClr val="tx1"/>
                </a:solidFill>
                <a:latin typeface="Arial"/>
                <a:ea typeface="+mn-ea"/>
                <a:cs typeface="Arial"/>
              </a:rPr>
              <a:t>Но Он придёт, </a:t>
            </a:r>
          </a:p>
          <a:p>
            <a:pPr algn="l" defTabSz="685800">
              <a:lnSpc>
                <a:spcPct val="80000"/>
              </a:lnSpc>
              <a:spcBef>
                <a:spcPts val="1350"/>
              </a:spcBef>
              <a:buClr>
                <a:srgbClr val="595959"/>
              </a:buClr>
            </a:pPr>
            <a:r>
              <a:rPr lang="ru-RU" sz="4000" b="1" dirty="0">
                <a:solidFill>
                  <a:schemeClr val="tx1"/>
                </a:solidFill>
                <a:latin typeface="Arial"/>
                <a:ea typeface="+mn-ea"/>
                <a:cs typeface="Arial"/>
              </a:rPr>
              <a:t>Нас с Собой возьмёт,</a:t>
            </a:r>
            <a:endParaRPr lang="x-none" sz="4000" b="1" dirty="0">
              <a:solidFill>
                <a:schemeClr val="tx1"/>
              </a:solidFill>
              <a:latin typeface="Arial"/>
              <a:ea typeface="+mn-ea"/>
              <a:cs typeface="Arial"/>
            </a:endParaRPr>
          </a:p>
          <a:p>
            <a:pPr algn="l" defTabSz="685800">
              <a:lnSpc>
                <a:spcPct val="80000"/>
              </a:lnSpc>
              <a:spcBef>
                <a:spcPts val="1350"/>
              </a:spcBef>
              <a:buClr>
                <a:srgbClr val="595959"/>
              </a:buClr>
            </a:pPr>
            <a:r>
              <a:rPr lang="ru-RU" sz="4000" b="1" dirty="0">
                <a:solidFill>
                  <a:schemeClr val="tx1"/>
                </a:solidFill>
                <a:latin typeface="Arial"/>
                <a:ea typeface="+mn-ea"/>
                <a:cs typeface="Arial"/>
              </a:rPr>
              <a:t>Чтоб и мы были там, где Он!</a:t>
            </a:r>
            <a:endParaRPr lang="x-none" sz="4000" b="1" dirty="0">
              <a:solidFill>
                <a:schemeClr val="tx1"/>
              </a:solidFill>
              <a:latin typeface="Arial"/>
              <a:ea typeface="+mn-ea"/>
              <a:cs typeface="Arial"/>
            </a:endParaRPr>
          </a:p>
          <a:p>
            <a:pPr algn="l" defTabSz="685800">
              <a:lnSpc>
                <a:spcPct val="80000"/>
              </a:lnSpc>
              <a:spcBef>
                <a:spcPts val="1350"/>
              </a:spcBef>
              <a:buClr>
                <a:srgbClr val="595959"/>
              </a:buClr>
            </a:pPr>
            <a:endParaRPr lang="ru-RU" sz="2400" b="1" dirty="0">
              <a:solidFill>
                <a:schemeClr val="tx1"/>
              </a:solidFill>
              <a:latin typeface="Arial"/>
              <a:ea typeface="+mn-ea"/>
              <a:cs typeface="Arial"/>
            </a:endParaRPr>
          </a:p>
        </p:txBody>
      </p:sp>
    </p:spTree>
    <p:extLst>
      <p:ext uri="{BB962C8B-B14F-4D97-AF65-F5344CB8AC3E}">
        <p14:creationId xmlns:p14="http://schemas.microsoft.com/office/powerpoint/2010/main" val="232643546"/>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87420" y="-17676"/>
            <a:ext cx="2178122" cy="5161176"/>
          </a:xfrm>
          <a:prstGeom prst="rect">
            <a:avLst/>
          </a:prstGeom>
        </p:spPr>
      </p:pic>
      <p:sp>
        <p:nvSpPr>
          <p:cNvPr id="6" name="Объект 2">
            <a:extLst>
              <a:ext uri="{FF2B5EF4-FFF2-40B4-BE49-F238E27FC236}">
                <a16:creationId xmlns:a16="http://schemas.microsoft.com/office/drawing/2014/main" xmlns="" id="{6FDBC29A-CD02-8A4B-A371-19BB2054B008}"/>
              </a:ext>
            </a:extLst>
          </p:cNvPr>
          <p:cNvSpPr txBox="1">
            <a:spLocks/>
          </p:cNvSpPr>
          <p:nvPr/>
        </p:nvSpPr>
        <p:spPr>
          <a:xfrm>
            <a:off x="15346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4000" b="1" dirty="0">
                <a:solidFill>
                  <a:schemeClr val="tx1"/>
                </a:solidFill>
                <a:latin typeface="Arial"/>
                <a:ea typeface="+mn-ea"/>
                <a:cs typeface="Arial"/>
              </a:rPr>
              <a:t>Ожидая, ожидая, </a:t>
            </a:r>
          </a:p>
          <a:p>
            <a:pPr algn="l" defTabSz="685800">
              <a:lnSpc>
                <a:spcPct val="80000"/>
              </a:lnSpc>
              <a:spcBef>
                <a:spcPts val="1350"/>
              </a:spcBef>
              <a:buClr>
                <a:srgbClr val="595959"/>
              </a:buClr>
            </a:pPr>
            <a:r>
              <a:rPr lang="ru-RU" sz="4000" b="1" dirty="0">
                <a:solidFill>
                  <a:schemeClr val="tx1"/>
                </a:solidFill>
                <a:latin typeface="Arial"/>
                <a:ea typeface="+mn-ea"/>
                <a:cs typeface="Arial"/>
              </a:rPr>
              <a:t>Как бы долго ни казалось</a:t>
            </a:r>
            <a:r>
              <a:rPr lang="ru-RU" sz="4000" b="1" dirty="0" smtClean="0">
                <a:solidFill>
                  <a:schemeClr val="tx1"/>
                </a:solidFill>
                <a:latin typeface="Arial"/>
                <a:ea typeface="+mn-ea"/>
                <a:cs typeface="Arial"/>
              </a:rPr>
              <a:t>,</a:t>
            </a:r>
            <a:r>
              <a:rPr lang="mr-IN" sz="4000" b="1" dirty="0" smtClean="0">
                <a:solidFill>
                  <a:schemeClr val="tx1"/>
                </a:solidFill>
                <a:latin typeface="Arial"/>
                <a:ea typeface="+mn-ea"/>
                <a:cs typeface="Arial"/>
              </a:rPr>
              <a:t>–</a:t>
            </a:r>
            <a:endParaRPr lang="x-none" sz="4000" b="1" dirty="0">
              <a:solidFill>
                <a:schemeClr val="tx1"/>
              </a:solidFill>
              <a:latin typeface="Arial"/>
              <a:ea typeface="+mn-ea"/>
              <a:cs typeface="Arial"/>
            </a:endParaRPr>
          </a:p>
          <a:p>
            <a:pPr algn="l" defTabSz="685800">
              <a:lnSpc>
                <a:spcPct val="80000"/>
              </a:lnSpc>
              <a:spcBef>
                <a:spcPts val="1350"/>
              </a:spcBef>
              <a:buClr>
                <a:srgbClr val="595959"/>
              </a:buClr>
            </a:pPr>
            <a:r>
              <a:rPr lang="ru-RU" sz="4000" b="1" dirty="0">
                <a:solidFill>
                  <a:schemeClr val="tx1"/>
                </a:solidFill>
                <a:latin typeface="Arial"/>
                <a:ea typeface="+mn-ea"/>
                <a:cs typeface="Arial"/>
              </a:rPr>
              <a:t>Он придёт, нас возьмёт,</a:t>
            </a:r>
            <a:endParaRPr lang="x-none" sz="4000" b="1" dirty="0">
              <a:solidFill>
                <a:schemeClr val="tx1"/>
              </a:solidFill>
              <a:latin typeface="Arial"/>
              <a:ea typeface="+mn-ea"/>
              <a:cs typeface="Arial"/>
            </a:endParaRPr>
          </a:p>
          <a:p>
            <a:pPr algn="l" defTabSz="685800">
              <a:lnSpc>
                <a:spcPct val="80000"/>
              </a:lnSpc>
              <a:spcBef>
                <a:spcPts val="1350"/>
              </a:spcBef>
              <a:buClr>
                <a:srgbClr val="595959"/>
              </a:buClr>
            </a:pPr>
            <a:r>
              <a:rPr lang="ru-RU" sz="4000" b="1" dirty="0">
                <a:solidFill>
                  <a:schemeClr val="tx1"/>
                </a:solidFill>
                <a:latin typeface="Arial"/>
                <a:ea typeface="+mn-ea"/>
                <a:cs typeface="Arial"/>
              </a:rPr>
              <a:t>Чтоб и мы были, </a:t>
            </a:r>
            <a:endParaRPr lang="ru-RU" sz="4000" b="1" dirty="0" smtClean="0">
              <a:solidFill>
                <a:schemeClr val="tx1"/>
              </a:solidFill>
              <a:latin typeface="Arial"/>
              <a:ea typeface="+mn-ea"/>
              <a:cs typeface="Arial"/>
            </a:endParaRPr>
          </a:p>
          <a:p>
            <a:pPr algn="l" defTabSz="685800">
              <a:lnSpc>
                <a:spcPct val="80000"/>
              </a:lnSpc>
              <a:spcBef>
                <a:spcPts val="1350"/>
              </a:spcBef>
              <a:buClr>
                <a:srgbClr val="595959"/>
              </a:buClr>
            </a:pPr>
            <a:r>
              <a:rPr lang="ru-RU" sz="4000" b="1" dirty="0">
                <a:solidFill>
                  <a:schemeClr val="tx1"/>
                </a:solidFill>
                <a:latin typeface="Arial"/>
                <a:ea typeface="+mn-ea"/>
                <a:cs typeface="Arial"/>
              </a:rPr>
              <a:t>Т</a:t>
            </a:r>
            <a:r>
              <a:rPr lang="ru-RU" sz="4000" b="1" dirty="0" smtClean="0">
                <a:solidFill>
                  <a:schemeClr val="tx1"/>
                </a:solidFill>
                <a:latin typeface="Arial"/>
                <a:ea typeface="+mn-ea"/>
                <a:cs typeface="Arial"/>
              </a:rPr>
              <a:t>ам </a:t>
            </a:r>
            <a:r>
              <a:rPr lang="ru-RU" sz="4000" b="1" dirty="0">
                <a:solidFill>
                  <a:schemeClr val="tx1"/>
                </a:solidFill>
                <a:latin typeface="Arial"/>
                <a:ea typeface="+mn-ea"/>
                <a:cs typeface="Arial"/>
              </a:rPr>
              <a:t>где Он</a:t>
            </a:r>
            <a:r>
              <a:rPr lang="ru-RU" sz="4000" b="1" dirty="0" smtClean="0">
                <a:solidFill>
                  <a:schemeClr val="tx1"/>
                </a:solidFill>
                <a:latin typeface="Arial"/>
                <a:ea typeface="+mn-ea"/>
                <a:cs typeface="Arial"/>
              </a:rPr>
              <a:t>!</a:t>
            </a:r>
            <a:endParaRPr lang="x-none" sz="4000" b="1" dirty="0">
              <a:solidFill>
                <a:schemeClr val="tx1"/>
              </a:solidFill>
              <a:latin typeface="Arial"/>
              <a:ea typeface="+mn-ea"/>
              <a:cs typeface="Arial"/>
            </a:endParaRPr>
          </a:p>
          <a:p>
            <a:pPr algn="l" defTabSz="685800">
              <a:lnSpc>
                <a:spcPct val="80000"/>
              </a:lnSpc>
              <a:spcBef>
                <a:spcPts val="1350"/>
              </a:spcBef>
              <a:buClr>
                <a:srgbClr val="595959"/>
              </a:buClr>
            </a:pPr>
            <a:endParaRPr lang="ru-RU" sz="4000" b="1" dirty="0">
              <a:solidFill>
                <a:schemeClr val="tx1"/>
              </a:solidFill>
              <a:latin typeface="Arial"/>
              <a:ea typeface="+mn-ea"/>
              <a:cs typeface="Arial"/>
            </a:endParaRPr>
          </a:p>
        </p:txBody>
      </p:sp>
    </p:spTree>
    <p:extLst>
      <p:ext uri="{BB962C8B-B14F-4D97-AF65-F5344CB8AC3E}">
        <p14:creationId xmlns:p14="http://schemas.microsoft.com/office/powerpoint/2010/main" val="2409065993"/>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1041</TotalTime>
  <Words>200</Words>
  <Application>Microsoft Macintosh PowerPoint</Application>
  <PresentationFormat>On-screen Show (16:9)</PresentationFormat>
  <Paragraphs>35</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84</cp:revision>
  <dcterms:modified xsi:type="dcterms:W3CDTF">2020-11-12T09:59:06Z</dcterms:modified>
</cp:coreProperties>
</file>