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67"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6144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Ближе небесный дом</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1797" y="319400"/>
            <a:ext cx="8679314" cy="381286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Нам Слово Божье ясно говорит,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Что скоро Иисус Христос придёт,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И в сердце песня радостно звучит:</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Небесный дом готов, и нас он ждёт!</a:t>
            </a:r>
            <a:endParaRPr lang="x-none" sz="48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7531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Ближе небесный дом,</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Всё ближе с каждым днём,</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Всех приглашает Бог войти</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 небесный дивный дом!</a:t>
            </a:r>
            <a:endParaRPr lang="ru-RU" sz="37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20078" y="249925"/>
            <a:ext cx="942063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Сегодня всем должны мы рассказать</a:t>
            </a:r>
            <a:endParaRPr lang="x-none" sz="3600" b="1" dirty="0">
              <a:solidFill>
                <a:schemeClr val="tx1"/>
              </a:solidFill>
              <a:latin typeface="Arial"/>
              <a:ea typeface="+mn-ea"/>
              <a:cs typeface="Arial"/>
            </a:endParaRPr>
          </a:p>
          <a:p>
            <a:pPr algn="l" defTabSz="685800">
              <a:spcBef>
                <a:spcPts val="1350"/>
              </a:spcBef>
              <a:buClr>
                <a:srgbClr val="595959"/>
              </a:buClr>
            </a:pPr>
            <a:r>
              <a:rPr lang="ru-RU" sz="3700" b="1" dirty="0">
                <a:solidFill>
                  <a:schemeClr val="tx1"/>
                </a:solidFill>
                <a:latin typeface="Arial"/>
                <a:ea typeface="+mn-ea"/>
                <a:cs typeface="Arial"/>
              </a:rPr>
              <a:t>О том, как </a:t>
            </a:r>
            <a:r>
              <a:rPr lang="ru-RU" sz="3700" b="1" dirty="0" smtClean="0">
                <a:solidFill>
                  <a:schemeClr val="tx1"/>
                </a:solidFill>
                <a:latin typeface="Arial"/>
                <a:ea typeface="+mn-ea"/>
                <a:cs typeface="Arial"/>
              </a:rPr>
              <a:t>жизнь</a:t>
            </a:r>
          </a:p>
          <a:p>
            <a:pPr algn="l" defTabSz="685800">
              <a:spcBef>
                <a:spcPts val="1350"/>
              </a:spcBef>
              <a:buClr>
                <a:srgbClr val="595959"/>
              </a:buClr>
            </a:pPr>
            <a:r>
              <a:rPr lang="ru-RU" sz="3700" b="1" dirty="0" smtClean="0">
                <a:solidFill>
                  <a:schemeClr val="tx1"/>
                </a:solidFill>
                <a:latin typeface="Arial"/>
                <a:ea typeface="+mn-ea"/>
                <a:cs typeface="Arial"/>
              </a:rPr>
              <a:t>Прекрасна </a:t>
            </a:r>
            <a:r>
              <a:rPr lang="ru-RU" sz="3700" b="1" dirty="0">
                <a:solidFill>
                  <a:schemeClr val="tx1"/>
                </a:solidFill>
                <a:latin typeface="Arial"/>
                <a:ea typeface="+mn-ea"/>
                <a:cs typeface="Arial"/>
              </a:rPr>
              <a:t>со Христом,</a:t>
            </a:r>
            <a:endParaRPr lang="x-none" sz="37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Сегодня время, чтобы приглашать</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За Господом идти в небесный дом.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51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Ближе небесный дом,</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Всё ближе с каждым днём,</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Всех приглашает Бог войти</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В небесный дивный дом!</a:t>
            </a:r>
            <a:endParaRPr lang="ru-RU" sz="3700" b="1" dirty="0">
              <a:solidFill>
                <a:schemeClr val="tx1"/>
              </a:solidFill>
              <a:latin typeface="Arial"/>
              <a:ea typeface="+mn-ea"/>
              <a:cs typeface="Arial"/>
            </a:endParaRPr>
          </a:p>
        </p:txBody>
      </p:sp>
    </p:spTree>
    <p:extLst>
      <p:ext uri="{BB962C8B-B14F-4D97-AF65-F5344CB8AC3E}">
        <p14:creationId xmlns:p14="http://schemas.microsoft.com/office/powerpoint/2010/main" val="279742730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1031</TotalTime>
  <Words>99</Words>
  <Application>Microsoft Macintosh PowerPoint</Application>
  <PresentationFormat>On-screen Show (16:9)</PresentationFormat>
  <Paragraphs>20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2020-11-12T14:25:39Z</dcterms:modified>
</cp:coreProperties>
</file>