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5" r:id="rId6"/>
    <p:sldId id="272" r:id="rId7"/>
    <p:sldId id="276" r:id="rId8"/>
    <p:sldId id="274" r:id="rId9"/>
    <p:sldId id="277"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О Божий раб, иди на труд</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84707" y="180147"/>
            <a:ext cx="841538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О Божий раб, иди на труд:</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Вот многие тебя там ждут;</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Иди же в необъятный мир,</a:t>
            </a:r>
          </a:p>
          <a:p>
            <a:pPr algn="l">
              <a:lnSpc>
                <a:spcPct val="150000"/>
              </a:lnSpc>
            </a:pPr>
            <a:r>
              <a:rPr lang="ru-RU" sz="4400" b="1" dirty="0">
                <a:solidFill>
                  <a:schemeClr val="tx2">
                    <a:lumMod val="50000"/>
                  </a:schemeClr>
                </a:solidFill>
                <a:latin typeface="Arial" panose="020B0604020202020204" pitchFamily="34" charset="0"/>
                <a:cs typeface="Arial" panose="020B0604020202020204" pitchFamily="34" charset="0"/>
              </a:rPr>
              <a:t>Зови гостей на брачный пир.</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26537"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18923" y="238374"/>
            <a:ext cx="752507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rgbClr val="6A6A6A"/>
                </a:solidFill>
                <a:latin typeface="Arial" panose="020B0604020202020204" pitchFamily="34" charset="0"/>
                <a:cs typeface="Arial" panose="020B0604020202020204" pitchFamily="34" charset="0"/>
              </a:rPr>
              <a:t>Припев</a:t>
            </a:r>
            <a:r>
              <a:rPr lang="ru-RU" sz="3600" dirty="0" smtClean="0">
                <a:solidFill>
                  <a:srgbClr val="6A6A6A"/>
                </a:solidFill>
                <a:latin typeface="Arial" panose="020B0604020202020204" pitchFamily="34" charset="0"/>
                <a:cs typeface="Arial" panose="020B0604020202020204" pitchFamily="34" charset="0"/>
              </a:rPr>
              <a:t>:</a:t>
            </a:r>
          </a:p>
          <a:p>
            <a:pPr algn="l"/>
            <a:r>
              <a:rPr lang="ru-RU" sz="1200" dirty="0" smtClean="0">
                <a:solidFill>
                  <a:srgbClr val="6A6A6A"/>
                </a:solidFill>
                <a:latin typeface="Arial" panose="020B0604020202020204" pitchFamily="34" charset="0"/>
                <a:cs typeface="Arial" panose="020B0604020202020204" pitchFamily="34" charset="0"/>
              </a:rPr>
              <a:t> </a:t>
            </a:r>
            <a:endParaRPr lang="ru-RU" sz="1200" dirty="0">
              <a:solidFill>
                <a:srgbClr val="6A6A6A"/>
              </a:solidFill>
              <a:latin typeface="Arial" panose="020B0604020202020204" pitchFamily="34" charset="0"/>
              <a:cs typeface="Arial" panose="020B0604020202020204" pitchFamily="34" charset="0"/>
            </a:endParaRPr>
          </a:p>
          <a:p>
            <a:pPr algn="l"/>
            <a:r>
              <a:rPr lang="ru-RU" sz="4000" b="1" dirty="0" smtClean="0">
                <a:solidFill>
                  <a:schemeClr val="tx2">
                    <a:lumMod val="50000"/>
                  </a:schemeClr>
                </a:solidFill>
                <a:latin typeface="Arial" panose="020B0604020202020204" pitchFamily="34" charset="0"/>
                <a:cs typeface="Arial" panose="020B0604020202020204" pitchFamily="34" charset="0"/>
              </a:rPr>
              <a:t>Приведи</a:t>
            </a:r>
            <a:r>
              <a:rPr lang="ru-RU" sz="4000" b="1" dirty="0">
                <a:solidFill>
                  <a:schemeClr val="tx2">
                    <a:lumMod val="50000"/>
                  </a:schemeClr>
                </a:solidFill>
                <a:latin typeface="Arial" panose="020B0604020202020204" pitchFamily="34" charset="0"/>
                <a:cs typeface="Arial" panose="020B0604020202020204" pitchFamily="34" charset="0"/>
              </a:rPr>
              <a:t>,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всех под кров </a:t>
            </a:r>
            <a:r>
              <a:rPr lang="ru-RU" sz="4000" b="1" dirty="0" smtClean="0">
                <a:solidFill>
                  <a:schemeClr val="tx2">
                    <a:lumMod val="50000"/>
                  </a:schemeClr>
                </a:solidFill>
                <a:latin typeface="Arial" panose="020B0604020202020204" pitchFamily="34" charset="0"/>
                <a:cs typeface="Arial" panose="020B0604020202020204" pitchFamily="34" charset="0"/>
              </a:rPr>
              <a:t>						родной</a:t>
            </a:r>
            <a:r>
              <a:rPr lang="ru-RU" sz="4000" b="1" dirty="0">
                <a:solidFill>
                  <a:schemeClr val="tx2">
                    <a:lumMod val="50000"/>
                  </a:schemeClr>
                </a:solidFill>
                <a:latin typeface="Arial" panose="020B0604020202020204" pitchFamily="34" charset="0"/>
                <a:cs typeface="Arial" panose="020B0604020202020204" pitchFamily="34" charset="0"/>
              </a:rPr>
              <a:t>.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Даст блаженство многим </a:t>
            </a:r>
          </a:p>
          <a:p>
            <a:pPr algn="l"/>
            <a:r>
              <a:rPr lang="ru-RU" sz="4000" b="1" dirty="0">
                <a:solidFill>
                  <a:schemeClr val="tx2">
                    <a:lumMod val="50000"/>
                  </a:schemeClr>
                </a:solidFill>
                <a:latin typeface="Arial" panose="020B0604020202020204" pitchFamily="34" charset="0"/>
                <a:cs typeface="Arial" panose="020B0604020202020204" pitchFamily="34" charset="0"/>
              </a:rPr>
              <a:t>					труд твой.</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87766" y="228627"/>
            <a:ext cx="854053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Всем утруждённым ты скажи,</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Где им найти покой души;</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Заблудших приведи домой,</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К Христу</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mr-IN" sz="4400" b="1" dirty="0" smtClean="0">
                <a:solidFill>
                  <a:schemeClr val="tx2">
                    <a:lumMod val="50000"/>
                  </a:schemeClr>
                </a:solidFill>
                <a:latin typeface="Arial" panose="020B0604020202020204" pitchFamily="34" charset="0"/>
                <a:cs typeface="Arial" panose="020B0604020202020204" pitchFamily="34" charset="0"/>
              </a:rPr>
              <a:t>–</a:t>
            </a:r>
            <a:r>
              <a:rPr lang="ru-RU" sz="4400" b="1" dirty="0" smtClean="0">
                <a:solidFill>
                  <a:schemeClr val="tx2">
                    <a:lumMod val="50000"/>
                  </a:schemeClr>
                </a:solidFill>
                <a:latin typeface="Arial" panose="020B0604020202020204" pitchFamily="34" charset="0"/>
                <a:cs typeface="Arial" panose="020B0604020202020204" pitchFamily="34" charset="0"/>
              </a:rPr>
              <a:t> </a:t>
            </a:r>
          </a:p>
          <a:p>
            <a:pPr algn="l">
              <a:lnSpc>
                <a:spcPct val="120000"/>
              </a:lnSpc>
            </a:pPr>
            <a:r>
              <a:rPr lang="ru-RU" sz="4400" b="1" dirty="0">
                <a:solidFill>
                  <a:schemeClr val="tx2">
                    <a:lumMod val="50000"/>
                  </a:schemeClr>
                </a:solidFill>
                <a:latin typeface="Arial" panose="020B0604020202020204" pitchFamily="34" charset="0"/>
                <a:cs typeface="Arial" panose="020B0604020202020204" pitchFamily="34" charset="0"/>
              </a:rPr>
              <a:t>Т</a:t>
            </a:r>
            <a:r>
              <a:rPr lang="ru-RU" sz="4400" b="1" dirty="0" smtClean="0">
                <a:solidFill>
                  <a:schemeClr val="tx2">
                    <a:lumMod val="50000"/>
                  </a:schemeClr>
                </a:solidFill>
                <a:latin typeface="Arial" panose="020B0604020202020204" pitchFamily="34" charset="0"/>
                <a:cs typeface="Arial" panose="020B0604020202020204" pitchFamily="34" charset="0"/>
              </a:rPr>
              <a:t>ам </a:t>
            </a:r>
            <a:r>
              <a:rPr lang="ru-RU" sz="4400" b="1" dirty="0">
                <a:solidFill>
                  <a:schemeClr val="tx2">
                    <a:lumMod val="50000"/>
                  </a:schemeClr>
                </a:solidFill>
                <a:latin typeface="Arial" panose="020B0604020202020204" pitchFamily="34" charset="0"/>
                <a:cs typeface="Arial" panose="020B0604020202020204" pitchFamily="34" charset="0"/>
              </a:rPr>
              <a:t>все найдут покой.</a:t>
            </a:r>
          </a:p>
        </p:txBody>
      </p:sp>
    </p:spTree>
    <p:extLst>
      <p:ext uri="{BB962C8B-B14F-4D97-AF65-F5344CB8AC3E}">
        <p14:creationId xmlns:p14="http://schemas.microsoft.com/office/powerpoint/2010/main" val="97156720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26537"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18923" y="238374"/>
            <a:ext cx="752507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rgbClr val="6A6A6A"/>
                </a:solidFill>
                <a:latin typeface="Arial" panose="020B0604020202020204" pitchFamily="34" charset="0"/>
                <a:cs typeface="Arial" panose="020B0604020202020204" pitchFamily="34" charset="0"/>
              </a:rPr>
              <a:t>Припев</a:t>
            </a:r>
            <a:r>
              <a:rPr lang="ru-RU" sz="3600" dirty="0" smtClean="0">
                <a:solidFill>
                  <a:srgbClr val="6A6A6A"/>
                </a:solidFill>
                <a:latin typeface="Arial" panose="020B0604020202020204" pitchFamily="34" charset="0"/>
                <a:cs typeface="Arial" panose="020B0604020202020204" pitchFamily="34" charset="0"/>
              </a:rPr>
              <a:t>:</a:t>
            </a:r>
          </a:p>
          <a:p>
            <a:pPr algn="l"/>
            <a:r>
              <a:rPr lang="ru-RU" sz="1200" dirty="0" smtClean="0">
                <a:solidFill>
                  <a:srgbClr val="6A6A6A"/>
                </a:solidFill>
                <a:latin typeface="Arial" panose="020B0604020202020204" pitchFamily="34" charset="0"/>
                <a:cs typeface="Arial" panose="020B0604020202020204" pitchFamily="34" charset="0"/>
              </a:rPr>
              <a:t> </a:t>
            </a:r>
            <a:endParaRPr lang="ru-RU" sz="1200" dirty="0">
              <a:solidFill>
                <a:srgbClr val="6A6A6A"/>
              </a:solidFill>
              <a:latin typeface="Arial" panose="020B0604020202020204" pitchFamily="34" charset="0"/>
              <a:cs typeface="Arial" panose="020B0604020202020204" pitchFamily="34" charset="0"/>
            </a:endParaRPr>
          </a:p>
          <a:p>
            <a:pPr algn="l"/>
            <a:r>
              <a:rPr lang="ru-RU" sz="4000" b="1" dirty="0" smtClean="0">
                <a:solidFill>
                  <a:schemeClr val="tx2">
                    <a:lumMod val="50000"/>
                  </a:schemeClr>
                </a:solidFill>
                <a:latin typeface="Arial" panose="020B0604020202020204" pitchFamily="34" charset="0"/>
                <a:cs typeface="Arial" panose="020B0604020202020204" pitchFamily="34" charset="0"/>
              </a:rPr>
              <a:t>Приведи</a:t>
            </a:r>
            <a:r>
              <a:rPr lang="ru-RU" sz="4000" b="1" dirty="0">
                <a:solidFill>
                  <a:schemeClr val="tx2">
                    <a:lumMod val="50000"/>
                  </a:schemeClr>
                </a:solidFill>
                <a:latin typeface="Arial" panose="020B0604020202020204" pitchFamily="34" charset="0"/>
                <a:cs typeface="Arial" panose="020B0604020202020204" pitchFamily="34" charset="0"/>
              </a:rPr>
              <a:t>,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всех под кров </a:t>
            </a:r>
            <a:r>
              <a:rPr lang="ru-RU" sz="4000" b="1" dirty="0" smtClean="0">
                <a:solidFill>
                  <a:schemeClr val="tx2">
                    <a:lumMod val="50000"/>
                  </a:schemeClr>
                </a:solidFill>
                <a:latin typeface="Arial" panose="020B0604020202020204" pitchFamily="34" charset="0"/>
                <a:cs typeface="Arial" panose="020B0604020202020204" pitchFamily="34" charset="0"/>
              </a:rPr>
              <a:t>						родной</a:t>
            </a:r>
            <a:r>
              <a:rPr lang="ru-RU" sz="4000" b="1" dirty="0">
                <a:solidFill>
                  <a:schemeClr val="tx2">
                    <a:lumMod val="50000"/>
                  </a:schemeClr>
                </a:solidFill>
                <a:latin typeface="Arial" panose="020B0604020202020204" pitchFamily="34" charset="0"/>
                <a:cs typeface="Arial" panose="020B0604020202020204" pitchFamily="34" charset="0"/>
              </a:rPr>
              <a:t>.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Даст блаженство многим </a:t>
            </a:r>
          </a:p>
          <a:p>
            <a:pPr algn="l"/>
            <a:r>
              <a:rPr lang="ru-RU" sz="4000" b="1" dirty="0">
                <a:solidFill>
                  <a:schemeClr val="tx2">
                    <a:lumMod val="50000"/>
                  </a:schemeClr>
                </a:solidFill>
                <a:latin typeface="Arial" panose="020B0604020202020204" pitchFamily="34" charset="0"/>
                <a:cs typeface="Arial" panose="020B0604020202020204" pitchFamily="34" charset="0"/>
              </a:rPr>
              <a:t>					труд твой.</a:t>
            </a:r>
          </a:p>
        </p:txBody>
      </p:sp>
    </p:spTree>
    <p:extLst>
      <p:ext uri="{BB962C8B-B14F-4D97-AF65-F5344CB8AC3E}">
        <p14:creationId xmlns:p14="http://schemas.microsoft.com/office/powerpoint/2010/main" val="895070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235" y="135750"/>
            <a:ext cx="8957388" cy="50223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4200" b="1" dirty="0">
                <a:solidFill>
                  <a:schemeClr val="tx2">
                    <a:lumMod val="50000"/>
                  </a:schemeClr>
                </a:solidFill>
                <a:latin typeface="Arial" panose="020B0604020202020204" pitchFamily="34" charset="0"/>
                <a:cs typeface="Arial" panose="020B0604020202020204" pitchFamily="34" charset="0"/>
              </a:rPr>
              <a:t>Не слышишь, </a:t>
            </a:r>
            <a:endParaRPr lang="ru-RU" sz="4200" b="1" dirty="0" smtClean="0">
              <a:solidFill>
                <a:schemeClr val="tx2">
                  <a:lumMod val="50000"/>
                </a:schemeClr>
              </a:solidFill>
              <a:latin typeface="Arial" panose="020B0604020202020204" pitchFamily="34" charset="0"/>
              <a:cs typeface="Arial" panose="020B0604020202020204" pitchFamily="34" charset="0"/>
            </a:endParaRPr>
          </a:p>
          <a:p>
            <a:pPr algn="l">
              <a:lnSpc>
                <a:spcPct val="130000"/>
              </a:lnSpc>
            </a:pPr>
            <a:r>
              <a:rPr lang="ru-RU" sz="4200" b="1" dirty="0">
                <a:solidFill>
                  <a:schemeClr val="tx2">
                    <a:lumMod val="50000"/>
                  </a:schemeClr>
                </a:solidFill>
                <a:latin typeface="Arial" panose="020B0604020202020204" pitchFamily="34" charset="0"/>
                <a:cs typeface="Arial" panose="020B0604020202020204" pitchFamily="34" charset="0"/>
              </a:rPr>
              <a:t>К</a:t>
            </a:r>
            <a:r>
              <a:rPr lang="ru-RU" sz="4200" b="1" dirty="0" smtClean="0">
                <a:solidFill>
                  <a:schemeClr val="tx2">
                    <a:lumMod val="50000"/>
                  </a:schemeClr>
                </a:solidFill>
                <a:latin typeface="Arial" panose="020B0604020202020204" pitchFamily="34" charset="0"/>
                <a:cs typeface="Arial" panose="020B0604020202020204" pitchFamily="34" charset="0"/>
              </a:rPr>
              <a:t>ак </a:t>
            </a:r>
            <a:r>
              <a:rPr lang="ru-RU" sz="4200" b="1" dirty="0">
                <a:solidFill>
                  <a:schemeClr val="tx2">
                    <a:lumMod val="50000"/>
                  </a:schemeClr>
                </a:solidFill>
                <a:latin typeface="Arial" panose="020B0604020202020204" pitchFamily="34" charset="0"/>
                <a:cs typeface="Arial" panose="020B0604020202020204" pitchFamily="34" charset="0"/>
              </a:rPr>
              <a:t>Пастырь твой</a:t>
            </a:r>
          </a:p>
          <a:p>
            <a:pPr algn="l">
              <a:lnSpc>
                <a:spcPct val="130000"/>
              </a:lnSpc>
            </a:pPr>
            <a:r>
              <a:rPr lang="ru-RU" sz="4200" b="1" dirty="0">
                <a:solidFill>
                  <a:schemeClr val="tx2">
                    <a:lumMod val="50000"/>
                  </a:schemeClr>
                </a:solidFill>
                <a:latin typeface="Arial" panose="020B0604020202020204" pitchFamily="34" charset="0"/>
                <a:cs typeface="Arial" panose="020B0604020202020204" pitchFamily="34" charset="0"/>
              </a:rPr>
              <a:t>В пустыне жуткой и глухой</a:t>
            </a:r>
          </a:p>
          <a:p>
            <a:pPr algn="l">
              <a:lnSpc>
                <a:spcPct val="130000"/>
              </a:lnSpc>
            </a:pPr>
            <a:r>
              <a:rPr lang="ru-RU" sz="4200" b="1" dirty="0">
                <a:solidFill>
                  <a:schemeClr val="tx2">
                    <a:lumMod val="50000"/>
                  </a:schemeClr>
                </a:solidFill>
                <a:latin typeface="Arial" panose="020B0604020202020204" pitchFamily="34" charset="0"/>
                <a:cs typeface="Arial" panose="020B0604020202020204" pitchFamily="34" charset="0"/>
              </a:rPr>
              <a:t>Овец блуждающих зовёт,</a:t>
            </a:r>
          </a:p>
          <a:p>
            <a:pPr algn="l">
              <a:lnSpc>
                <a:spcPct val="130000"/>
              </a:lnSpc>
            </a:pPr>
            <a:r>
              <a:rPr lang="ru-RU" sz="4200" b="1" dirty="0" smtClean="0">
                <a:solidFill>
                  <a:schemeClr val="tx2">
                    <a:lumMod val="50000"/>
                  </a:schemeClr>
                </a:solidFill>
                <a:latin typeface="Arial" panose="020B0604020202020204" pitchFamily="34" charset="0"/>
                <a:cs typeface="Arial" panose="020B0604020202020204" pitchFamily="34" charset="0"/>
              </a:rPr>
              <a:t>Обратно </a:t>
            </a:r>
            <a:r>
              <a:rPr lang="ru-RU" sz="4200" b="1" dirty="0">
                <a:solidFill>
                  <a:schemeClr val="tx2">
                    <a:lumMod val="50000"/>
                  </a:schemeClr>
                </a:solidFill>
                <a:latin typeface="Arial" panose="020B0604020202020204" pitchFamily="34" charset="0"/>
                <a:cs typeface="Arial" panose="020B0604020202020204" pitchFamily="34" charset="0"/>
              </a:rPr>
              <a:t>к стаду их ведёт</a:t>
            </a:r>
            <a:r>
              <a:rPr lang="ru-RU" sz="4200" b="1" dirty="0" smtClean="0">
                <a:solidFill>
                  <a:schemeClr val="tx2">
                    <a:lumMod val="50000"/>
                  </a:schemeClr>
                </a:solidFill>
                <a:latin typeface="Arial" panose="020B0604020202020204" pitchFamily="34" charset="0"/>
                <a:cs typeface="Arial" panose="020B0604020202020204" pitchFamily="34" charset="0"/>
              </a:rPr>
              <a:t>?</a:t>
            </a:r>
            <a:endParaRPr lang="ru-RU" sz="42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309091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26537"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18923" y="238374"/>
            <a:ext cx="752507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rgbClr val="6A6A6A"/>
                </a:solidFill>
                <a:latin typeface="Arial" panose="020B0604020202020204" pitchFamily="34" charset="0"/>
                <a:cs typeface="Arial" panose="020B0604020202020204" pitchFamily="34" charset="0"/>
              </a:rPr>
              <a:t>Припев</a:t>
            </a:r>
            <a:r>
              <a:rPr lang="ru-RU" sz="3600" dirty="0" smtClean="0">
                <a:solidFill>
                  <a:srgbClr val="6A6A6A"/>
                </a:solidFill>
                <a:latin typeface="Arial" panose="020B0604020202020204" pitchFamily="34" charset="0"/>
                <a:cs typeface="Arial" panose="020B0604020202020204" pitchFamily="34" charset="0"/>
              </a:rPr>
              <a:t>:</a:t>
            </a:r>
          </a:p>
          <a:p>
            <a:pPr algn="l"/>
            <a:r>
              <a:rPr lang="ru-RU" sz="1200" dirty="0" smtClean="0">
                <a:solidFill>
                  <a:srgbClr val="6A6A6A"/>
                </a:solidFill>
                <a:latin typeface="Arial" panose="020B0604020202020204" pitchFamily="34" charset="0"/>
                <a:cs typeface="Arial" panose="020B0604020202020204" pitchFamily="34" charset="0"/>
              </a:rPr>
              <a:t> </a:t>
            </a:r>
            <a:endParaRPr lang="ru-RU" sz="1200" dirty="0">
              <a:solidFill>
                <a:srgbClr val="6A6A6A"/>
              </a:solidFill>
              <a:latin typeface="Arial" panose="020B0604020202020204" pitchFamily="34" charset="0"/>
              <a:cs typeface="Arial" panose="020B0604020202020204" pitchFamily="34" charset="0"/>
            </a:endParaRPr>
          </a:p>
          <a:p>
            <a:pPr algn="l"/>
            <a:r>
              <a:rPr lang="ru-RU" sz="4000" b="1" dirty="0" smtClean="0">
                <a:solidFill>
                  <a:schemeClr val="tx2">
                    <a:lumMod val="50000"/>
                  </a:schemeClr>
                </a:solidFill>
                <a:latin typeface="Arial" panose="020B0604020202020204" pitchFamily="34" charset="0"/>
                <a:cs typeface="Arial" panose="020B0604020202020204" pitchFamily="34" charset="0"/>
              </a:rPr>
              <a:t>Приведи</a:t>
            </a:r>
            <a:r>
              <a:rPr lang="ru-RU" sz="4000" b="1" dirty="0">
                <a:solidFill>
                  <a:schemeClr val="tx2">
                    <a:lumMod val="50000"/>
                  </a:schemeClr>
                </a:solidFill>
                <a:latin typeface="Arial" panose="020B0604020202020204" pitchFamily="34" charset="0"/>
                <a:cs typeface="Arial" panose="020B0604020202020204" pitchFamily="34" charset="0"/>
              </a:rPr>
              <a:t>,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всех под кров </a:t>
            </a:r>
            <a:r>
              <a:rPr lang="ru-RU" sz="4000" b="1" dirty="0" smtClean="0">
                <a:solidFill>
                  <a:schemeClr val="tx2">
                    <a:lumMod val="50000"/>
                  </a:schemeClr>
                </a:solidFill>
                <a:latin typeface="Arial" panose="020B0604020202020204" pitchFamily="34" charset="0"/>
                <a:cs typeface="Arial" panose="020B0604020202020204" pitchFamily="34" charset="0"/>
              </a:rPr>
              <a:t>						родной</a:t>
            </a:r>
            <a:r>
              <a:rPr lang="ru-RU" sz="4000" b="1" dirty="0">
                <a:solidFill>
                  <a:schemeClr val="tx2">
                    <a:lumMod val="50000"/>
                  </a:schemeClr>
                </a:solidFill>
                <a:latin typeface="Arial" panose="020B0604020202020204" pitchFamily="34" charset="0"/>
                <a:cs typeface="Arial" panose="020B0604020202020204" pitchFamily="34" charset="0"/>
              </a:rPr>
              <a:t>.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Даст блаженство многим </a:t>
            </a:r>
          </a:p>
          <a:p>
            <a:pPr algn="l"/>
            <a:r>
              <a:rPr lang="ru-RU" sz="4000" b="1" dirty="0">
                <a:solidFill>
                  <a:schemeClr val="tx2">
                    <a:lumMod val="50000"/>
                  </a:schemeClr>
                </a:solidFill>
                <a:latin typeface="Arial" panose="020B0604020202020204" pitchFamily="34" charset="0"/>
                <a:cs typeface="Arial" panose="020B0604020202020204" pitchFamily="34" charset="0"/>
              </a:rPr>
              <a:t>					труд твой.</a:t>
            </a:r>
          </a:p>
        </p:txBody>
      </p:sp>
    </p:spTree>
    <p:extLst>
      <p:ext uri="{BB962C8B-B14F-4D97-AF65-F5344CB8AC3E}">
        <p14:creationId xmlns:p14="http://schemas.microsoft.com/office/powerpoint/2010/main" val="895070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81644" y="67855"/>
            <a:ext cx="8774947" cy="35596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Кто хочет Пастырю помочь</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Средь бури, тьмы </a:t>
            </a:r>
            <a:endParaRPr lang="ru-RU" sz="4400" b="1"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400" b="1" dirty="0" smtClean="0">
                <a:solidFill>
                  <a:schemeClr val="tx2">
                    <a:lumMod val="50000"/>
                  </a:schemeClr>
                </a:solidFill>
                <a:latin typeface="Arial" panose="020B0604020202020204" pitchFamily="34" charset="0"/>
                <a:cs typeface="Arial" panose="020B0604020202020204" pitchFamily="34" charset="0"/>
              </a:rPr>
              <a:t>В</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ru-RU" sz="4400" b="1" dirty="0" smtClean="0">
                <a:solidFill>
                  <a:schemeClr val="tx2">
                    <a:lumMod val="50000"/>
                  </a:schemeClr>
                </a:solidFill>
                <a:latin typeface="Arial" panose="020B0604020202020204" pitchFamily="34" charset="0"/>
                <a:cs typeface="Arial" panose="020B0604020202020204" pitchFamily="34" charset="0"/>
              </a:rPr>
              <a:t>глухую </a:t>
            </a:r>
            <a:r>
              <a:rPr lang="ru-RU" sz="4400" b="1" dirty="0" smtClean="0">
                <a:solidFill>
                  <a:schemeClr val="tx2">
                    <a:lumMod val="50000"/>
                  </a:schemeClr>
                </a:solidFill>
                <a:latin typeface="Arial" panose="020B0604020202020204" pitchFamily="34" charset="0"/>
                <a:cs typeface="Arial" panose="020B0604020202020204" pitchFamily="34" charset="0"/>
              </a:rPr>
              <a:t>ночь</a:t>
            </a:r>
            <a:endParaRPr lang="ru-RU" sz="4400" b="1"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400" b="1" dirty="0" smtClean="0">
                <a:solidFill>
                  <a:schemeClr val="tx2">
                    <a:lumMod val="50000"/>
                  </a:schemeClr>
                </a:solidFill>
                <a:latin typeface="Arial" panose="020B0604020202020204" pitchFamily="34" charset="0"/>
                <a:cs typeface="Arial" panose="020B0604020202020204" pitchFamily="34" charset="0"/>
              </a:rPr>
              <a:t>Заблудших </a:t>
            </a:r>
            <a:r>
              <a:rPr lang="ru-RU" sz="4400" b="1" dirty="0">
                <a:solidFill>
                  <a:schemeClr val="tx2">
                    <a:lumMod val="50000"/>
                  </a:schemeClr>
                </a:solidFill>
                <a:latin typeface="Arial" panose="020B0604020202020204" pitchFamily="34" charset="0"/>
                <a:cs typeface="Arial" panose="020B0604020202020204" pitchFamily="34" charset="0"/>
              </a:rPr>
              <a:t>во грехах искать,</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Под кров родной их </a:t>
            </a:r>
            <a:endParaRPr lang="ru-RU" sz="4400" b="1" dirty="0">
              <a:solidFill>
                <a:schemeClr val="tx2">
                  <a:lumMod val="50000"/>
                </a:schemeClr>
              </a:solidFill>
              <a:latin typeface="Arial" panose="020B0604020202020204" pitchFamily="34" charset="0"/>
              <a:cs typeface="Arial" panose="020B0604020202020204" pitchFamily="34" charset="0"/>
            </a:endParaRPr>
          </a:p>
          <a:p>
            <a:pPr algn="l">
              <a:lnSpc>
                <a:spcPct val="110000"/>
              </a:lnSpc>
            </a:pPr>
            <a:r>
              <a:rPr lang="ru-RU" sz="4400" b="1" dirty="0" smtClean="0">
                <a:solidFill>
                  <a:schemeClr val="tx2">
                    <a:lumMod val="50000"/>
                  </a:schemeClr>
                </a:solidFill>
                <a:latin typeface="Arial" panose="020B0604020202020204" pitchFamily="34" charset="0"/>
                <a:cs typeface="Arial" panose="020B0604020202020204" pitchFamily="34" charset="0"/>
              </a:rPr>
              <a:t>В</a:t>
            </a:r>
            <a:r>
              <a:rPr lang="ru-RU" sz="4400" b="1" dirty="0" smtClean="0">
                <a:solidFill>
                  <a:schemeClr val="tx2">
                    <a:lumMod val="50000"/>
                  </a:schemeClr>
                </a:solidFill>
                <a:latin typeface="Arial" panose="020B0604020202020204" pitchFamily="34" charset="0"/>
                <a:cs typeface="Arial" panose="020B0604020202020204" pitchFamily="34" charset="0"/>
              </a:rPr>
              <a:t>сех </a:t>
            </a:r>
            <a:r>
              <a:rPr lang="ru-RU" sz="4400" b="1" dirty="0" smtClean="0">
                <a:solidFill>
                  <a:schemeClr val="tx2">
                    <a:lumMod val="50000"/>
                  </a:schemeClr>
                </a:solidFill>
                <a:latin typeface="Arial" panose="020B0604020202020204" pitchFamily="34" charset="0"/>
                <a:cs typeface="Arial" panose="020B0604020202020204" pitchFamily="34" charset="0"/>
              </a:rPr>
              <a:t>собрать</a:t>
            </a:r>
            <a:r>
              <a:rPr lang="ru-RU" sz="44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2625738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26537"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18923" y="238374"/>
            <a:ext cx="752507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dirty="0">
                <a:solidFill>
                  <a:srgbClr val="6A6A6A"/>
                </a:solidFill>
                <a:latin typeface="Arial" panose="020B0604020202020204" pitchFamily="34" charset="0"/>
                <a:cs typeface="Arial" panose="020B0604020202020204" pitchFamily="34" charset="0"/>
              </a:rPr>
              <a:t>Припев</a:t>
            </a:r>
            <a:r>
              <a:rPr lang="ru-RU" sz="3600" dirty="0" smtClean="0">
                <a:solidFill>
                  <a:srgbClr val="6A6A6A"/>
                </a:solidFill>
                <a:latin typeface="Arial" panose="020B0604020202020204" pitchFamily="34" charset="0"/>
                <a:cs typeface="Arial" panose="020B0604020202020204" pitchFamily="34" charset="0"/>
              </a:rPr>
              <a:t>:</a:t>
            </a:r>
          </a:p>
          <a:p>
            <a:pPr algn="l"/>
            <a:r>
              <a:rPr lang="ru-RU" sz="1200" dirty="0" smtClean="0">
                <a:solidFill>
                  <a:srgbClr val="6A6A6A"/>
                </a:solidFill>
                <a:latin typeface="Arial" panose="020B0604020202020204" pitchFamily="34" charset="0"/>
                <a:cs typeface="Arial" panose="020B0604020202020204" pitchFamily="34" charset="0"/>
              </a:rPr>
              <a:t> </a:t>
            </a:r>
            <a:endParaRPr lang="ru-RU" sz="1200" dirty="0">
              <a:solidFill>
                <a:srgbClr val="6A6A6A"/>
              </a:solidFill>
              <a:latin typeface="Arial" panose="020B0604020202020204" pitchFamily="34" charset="0"/>
              <a:cs typeface="Arial" panose="020B0604020202020204" pitchFamily="34" charset="0"/>
            </a:endParaRPr>
          </a:p>
          <a:p>
            <a:pPr algn="l"/>
            <a:r>
              <a:rPr lang="ru-RU" sz="4000" b="1" dirty="0" smtClean="0">
                <a:solidFill>
                  <a:schemeClr val="tx2">
                    <a:lumMod val="50000"/>
                  </a:schemeClr>
                </a:solidFill>
                <a:latin typeface="Arial" panose="020B0604020202020204" pitchFamily="34" charset="0"/>
                <a:cs typeface="Arial" panose="020B0604020202020204" pitchFamily="34" charset="0"/>
              </a:rPr>
              <a:t>Приведи</a:t>
            </a:r>
            <a:r>
              <a:rPr lang="ru-RU" sz="4000" b="1" dirty="0">
                <a:solidFill>
                  <a:schemeClr val="tx2">
                    <a:lumMod val="50000"/>
                  </a:schemeClr>
                </a:solidFill>
                <a:latin typeface="Arial" panose="020B0604020202020204" pitchFamily="34" charset="0"/>
                <a:cs typeface="Arial" panose="020B0604020202020204" pitchFamily="34" charset="0"/>
              </a:rPr>
              <a:t>,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всех под кров </a:t>
            </a:r>
            <a:r>
              <a:rPr lang="ru-RU" sz="4000" b="1" dirty="0" smtClean="0">
                <a:solidFill>
                  <a:schemeClr val="tx2">
                    <a:lumMod val="50000"/>
                  </a:schemeClr>
                </a:solidFill>
                <a:latin typeface="Arial" panose="020B0604020202020204" pitchFamily="34" charset="0"/>
                <a:cs typeface="Arial" panose="020B0604020202020204" pitchFamily="34" charset="0"/>
              </a:rPr>
              <a:t>						родной</a:t>
            </a:r>
            <a:r>
              <a:rPr lang="ru-RU" sz="4000" b="1" dirty="0">
                <a:solidFill>
                  <a:schemeClr val="tx2">
                    <a:lumMod val="50000"/>
                  </a:schemeClr>
                </a:solidFill>
                <a:latin typeface="Arial" panose="020B0604020202020204" pitchFamily="34" charset="0"/>
                <a:cs typeface="Arial" panose="020B0604020202020204" pitchFamily="34" charset="0"/>
              </a:rPr>
              <a:t>. </a:t>
            </a:r>
          </a:p>
          <a:p>
            <a:pPr algn="l"/>
            <a:r>
              <a:rPr lang="ru-RU" sz="4000" b="1" dirty="0">
                <a:solidFill>
                  <a:schemeClr val="tx2">
                    <a:lumMod val="50000"/>
                  </a:schemeClr>
                </a:solidFill>
                <a:latin typeface="Arial" panose="020B0604020202020204" pitchFamily="34" charset="0"/>
                <a:cs typeface="Arial" panose="020B0604020202020204" pitchFamily="34" charset="0"/>
              </a:rPr>
              <a:t>Приведи, приведи, </a:t>
            </a:r>
          </a:p>
          <a:p>
            <a:pPr algn="l"/>
            <a:r>
              <a:rPr lang="ru-RU" sz="4000" b="1" dirty="0">
                <a:solidFill>
                  <a:schemeClr val="tx2">
                    <a:lumMod val="50000"/>
                  </a:schemeClr>
                </a:solidFill>
                <a:latin typeface="Arial" panose="020B0604020202020204" pitchFamily="34" charset="0"/>
                <a:cs typeface="Arial" panose="020B0604020202020204" pitchFamily="34" charset="0"/>
              </a:rPr>
              <a:t>Даст блаженство многим </a:t>
            </a:r>
          </a:p>
          <a:p>
            <a:pPr algn="l"/>
            <a:r>
              <a:rPr lang="ru-RU" sz="4000" b="1" dirty="0">
                <a:solidFill>
                  <a:schemeClr val="tx2">
                    <a:lumMod val="50000"/>
                  </a:schemeClr>
                </a:solidFill>
                <a:latin typeface="Arial" panose="020B0604020202020204" pitchFamily="34" charset="0"/>
                <a:cs typeface="Arial" panose="020B0604020202020204" pitchFamily="34" charset="0"/>
              </a:rPr>
              <a:t>					труд твой.</a:t>
            </a:r>
          </a:p>
        </p:txBody>
      </p:sp>
    </p:spTree>
    <p:extLst>
      <p:ext uri="{BB962C8B-B14F-4D97-AF65-F5344CB8AC3E}">
        <p14:creationId xmlns:p14="http://schemas.microsoft.com/office/powerpoint/2010/main" val="895070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1023</TotalTime>
  <Words>145</Words>
  <Application>Microsoft Macintosh PowerPoint</Application>
  <PresentationFormat>On-screen Show (16:9)</PresentationFormat>
  <Paragraphs>49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2020-11-12T14:57:35Z</dcterms:modified>
</cp:coreProperties>
</file>