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67" r:id="rId4"/>
    <p:sldId id="270" r:id="rId5"/>
    <p:sldId id="271" r:id="rId6"/>
    <p:sldId id="275" r:id="rId7"/>
    <p:sldId id="276" r:id="rId8"/>
    <p:sldId id="274" r:id="rId9"/>
    <p:sldId id="277" r:id="rId10"/>
    <p:sldId id="278"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Юноши, слышите ль</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6" name="Picture 5"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4898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12287" y="255136"/>
            <a:ext cx="7939502" cy="434472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Не унывайте, всё побеждайте,</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Не унывайте, всё побеждайте,</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Рассейте в людях неверья тьму.</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Рассейте в людях неверья тьму.</a:t>
            </a:r>
          </a:p>
        </p:txBody>
      </p:sp>
    </p:spTree>
    <p:extLst>
      <p:ext uri="{BB962C8B-B14F-4D97-AF65-F5344CB8AC3E}">
        <p14:creationId xmlns:p14="http://schemas.microsoft.com/office/powerpoint/2010/main" val="4068736244"/>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42354" y="451635"/>
            <a:ext cx="877319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Юноши, слышите ль голос Бога,</a:t>
            </a:r>
            <a:br>
              <a:rPr lang="ru-RU" sz="4000" b="1" dirty="0">
                <a:solidFill>
                  <a:schemeClr val="tx2">
                    <a:lumMod val="50000"/>
                  </a:schemeClr>
                </a:solidFill>
                <a:latin typeface="Arial" panose="020B0604020202020204" pitchFamily="34" charset="0"/>
                <a:cs typeface="Arial" panose="020B0604020202020204" pitchFamily="34" charset="0"/>
              </a:rPr>
            </a:br>
            <a:r>
              <a:rPr lang="ru-RU" sz="4000" b="1" dirty="0">
                <a:solidFill>
                  <a:schemeClr val="tx2">
                    <a:lumMod val="50000"/>
                  </a:schemeClr>
                </a:solidFill>
                <a:latin typeface="Arial" panose="020B0604020202020204" pitchFamily="34" charset="0"/>
                <a:cs typeface="Arial" panose="020B0604020202020204" pitchFamily="34" charset="0"/>
              </a:rPr>
              <a:t>К труду на ниве Своей зовёт.</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О, поспешите</a:t>
            </a:r>
            <a:r>
              <a:rPr lang="ru-RU" sz="4000" b="1" dirty="0" smtClean="0">
                <a:solidFill>
                  <a:schemeClr val="tx2">
                    <a:lumMod val="50000"/>
                  </a:schemeClr>
                </a:solidFill>
                <a:latin typeface="Arial" panose="020B0604020202020204" pitchFamily="34" charset="0"/>
                <a:cs typeface="Arial" panose="020B0604020202020204" pitchFamily="34" charset="0"/>
              </a:rPr>
              <a:t>, к </a:t>
            </a:r>
            <a:r>
              <a:rPr lang="ru-RU" sz="4000" b="1" dirty="0">
                <a:solidFill>
                  <a:schemeClr val="tx2">
                    <a:lumMod val="50000"/>
                  </a:schemeClr>
                </a:solidFill>
                <a:latin typeface="Arial" panose="020B0604020202020204" pitchFamily="34" charset="0"/>
                <a:cs typeface="Arial" panose="020B0604020202020204" pitchFamily="34" charset="0"/>
              </a:rPr>
              <a:t>Нему придите – </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Работы много, она вас ждёт!</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4898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51063" y="337294"/>
            <a:ext cx="7503270" cy="439016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200" dirty="0">
                <a:solidFill>
                  <a:srgbClr val="6A6A6A"/>
                </a:solidFill>
                <a:latin typeface="Arial" panose="020B0604020202020204" pitchFamily="34" charset="0"/>
                <a:cs typeface="Arial" panose="020B0604020202020204" pitchFamily="34" charset="0"/>
              </a:rPr>
              <a:t>Припев: </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Юные силы вплоть до могилы</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Юные силы вплоть до могилы</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Отдайте Богу вы своему.</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Отдайте Богу вы своему.</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6" name="Picture 5"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4898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12287" y="255136"/>
            <a:ext cx="7939502" cy="434472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Не унывайте, всё побеждайте,</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Не унывайте, всё побеждайте,</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Рассейте в людях неверья тьму.</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Рассейте в людях неверья тьму.</a:t>
            </a:r>
          </a:p>
        </p:txBody>
      </p:sp>
    </p:spTree>
    <p:extLst>
      <p:ext uri="{BB962C8B-B14F-4D97-AF65-F5344CB8AC3E}">
        <p14:creationId xmlns:p14="http://schemas.microsoft.com/office/powerpoint/2010/main" val="2878236646"/>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71436" y="451635"/>
            <a:ext cx="877319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Весть благодати людям несите</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И их зовите к Христу прийти,</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Ласковым словом будьте готовы</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Всех утруждённых утешить вы!</a:t>
            </a:r>
          </a:p>
        </p:txBody>
      </p:sp>
    </p:spTree>
    <p:extLst>
      <p:ext uri="{BB962C8B-B14F-4D97-AF65-F5344CB8AC3E}">
        <p14:creationId xmlns:p14="http://schemas.microsoft.com/office/powerpoint/2010/main" val="1685550598"/>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4898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51063" y="337294"/>
            <a:ext cx="7503270" cy="439016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200" dirty="0">
                <a:solidFill>
                  <a:srgbClr val="6A6A6A"/>
                </a:solidFill>
                <a:latin typeface="Arial" panose="020B0604020202020204" pitchFamily="34" charset="0"/>
                <a:cs typeface="Arial" panose="020B0604020202020204" pitchFamily="34" charset="0"/>
              </a:rPr>
              <a:t>Припев: </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Юные силы вплоть до могилы</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Юные силы вплоть до могилы</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Отдайте Богу вы своему.</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Отдайте Богу вы своему.</a:t>
            </a:r>
          </a:p>
        </p:txBody>
      </p:sp>
    </p:spTree>
    <p:extLst>
      <p:ext uri="{BB962C8B-B14F-4D97-AF65-F5344CB8AC3E}">
        <p14:creationId xmlns:p14="http://schemas.microsoft.com/office/powerpoint/2010/main" val="3787338125"/>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6" name="Picture 5"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4898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12287" y="255136"/>
            <a:ext cx="7939502" cy="434472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Не унывайте, всё побеждайте,</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Не унывайте, всё побеждайте,</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Рассейте в людях неверья тьму.</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Рассейте в людях неверья тьму.</a:t>
            </a:r>
          </a:p>
        </p:txBody>
      </p:sp>
    </p:spTree>
    <p:extLst>
      <p:ext uri="{BB962C8B-B14F-4D97-AF65-F5344CB8AC3E}">
        <p14:creationId xmlns:p14="http://schemas.microsoft.com/office/powerpoint/2010/main" val="4068736244"/>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8682" y="354675"/>
            <a:ext cx="873442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Дружной </a:t>
            </a:r>
            <a:r>
              <a:rPr lang="ru-RU" sz="4000" b="1" spc="-150" dirty="0" err="1">
                <a:solidFill>
                  <a:schemeClr val="tx2">
                    <a:lumMod val="50000"/>
                  </a:schemeClr>
                </a:solidFill>
                <a:latin typeface="Arial" panose="020B0604020202020204" pitchFamily="34" charset="0"/>
                <a:cs typeface="Arial" panose="020B0604020202020204" pitchFamily="34" charset="0"/>
              </a:rPr>
              <a:t>семьёю</a:t>
            </a:r>
            <a:r>
              <a:rPr lang="ru-RU" sz="4000" b="1" spc="-150" dirty="0">
                <a:solidFill>
                  <a:schemeClr val="tx2">
                    <a:lumMod val="50000"/>
                  </a:schemeClr>
                </a:solidFill>
                <a:latin typeface="Arial" panose="020B0604020202020204" pitchFamily="34" charset="0"/>
                <a:cs typeface="Arial" panose="020B0604020202020204" pitchFamily="34" charset="0"/>
              </a:rPr>
              <a:t> Христа тропою</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Идите смело вы все вперёд!</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В брачных чертогах святого Бога</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За все труды награда вас ждёт.</a:t>
            </a:r>
          </a:p>
        </p:txBody>
      </p:sp>
    </p:spTree>
    <p:extLst>
      <p:ext uri="{BB962C8B-B14F-4D97-AF65-F5344CB8AC3E}">
        <p14:creationId xmlns:p14="http://schemas.microsoft.com/office/powerpoint/2010/main" val="1512631798"/>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4898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51063" y="337294"/>
            <a:ext cx="7503270" cy="439016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200" dirty="0">
                <a:solidFill>
                  <a:srgbClr val="6A6A6A"/>
                </a:solidFill>
                <a:latin typeface="Arial" panose="020B0604020202020204" pitchFamily="34" charset="0"/>
                <a:cs typeface="Arial" panose="020B0604020202020204" pitchFamily="34" charset="0"/>
              </a:rPr>
              <a:t>Припев: </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Юные силы вплоть до могилы</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Юные силы вплоть до могилы</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муж.</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Отдайте Богу вы своему.</a:t>
            </a:r>
          </a:p>
          <a:p>
            <a:pPr algn="l"/>
            <a:r>
              <a:rPr lang="en-US" sz="3200" b="1" dirty="0">
                <a:solidFill>
                  <a:srgbClr val="6A6A6A"/>
                </a:solidFill>
                <a:latin typeface="Arial" panose="020B0604020202020204" pitchFamily="34" charset="0"/>
                <a:cs typeface="Arial" panose="020B0604020202020204" pitchFamily="34" charset="0"/>
              </a:rPr>
              <a:t>[</a:t>
            </a:r>
            <a:r>
              <a:rPr lang="ru-RU" sz="3200" b="1" dirty="0">
                <a:solidFill>
                  <a:srgbClr val="6A6A6A"/>
                </a:solidFill>
                <a:latin typeface="Arial" panose="020B0604020202020204" pitchFamily="34" charset="0"/>
                <a:cs typeface="Arial" panose="020B0604020202020204" pitchFamily="34" charset="0"/>
              </a:rPr>
              <a:t>жен.</a:t>
            </a:r>
            <a:r>
              <a:rPr lang="en-US" sz="3200" b="1" dirty="0">
                <a:solidFill>
                  <a:srgbClr val="6A6A6A"/>
                </a:solidFill>
                <a:latin typeface="Arial" panose="020B0604020202020204" pitchFamily="34" charset="0"/>
                <a:cs typeface="Arial" panose="020B0604020202020204" pitchFamily="34" charset="0"/>
              </a:rPr>
              <a:t>]</a:t>
            </a:r>
            <a:endParaRPr lang="ru-RU" sz="3200" b="1" dirty="0">
              <a:solidFill>
                <a:srgbClr val="6A6A6A"/>
              </a:solidFill>
              <a:latin typeface="Arial" panose="020B0604020202020204" pitchFamily="34" charset="0"/>
              <a:cs typeface="Arial" panose="020B0604020202020204" pitchFamily="34" charset="0"/>
            </a:endParaRPr>
          </a:p>
          <a:p>
            <a:pPr algn="l"/>
            <a:r>
              <a:rPr lang="ru-RU" sz="3600" b="1" dirty="0">
                <a:solidFill>
                  <a:schemeClr val="tx2">
                    <a:lumMod val="50000"/>
                  </a:schemeClr>
                </a:solidFill>
                <a:latin typeface="Arial" panose="020B0604020202020204" pitchFamily="34" charset="0"/>
                <a:cs typeface="Arial" panose="020B0604020202020204" pitchFamily="34" charset="0"/>
              </a:rPr>
              <a:t>Отдайте Богу вы своему.</a:t>
            </a:r>
          </a:p>
        </p:txBody>
      </p:sp>
    </p:spTree>
    <p:extLst>
      <p:ext uri="{BB962C8B-B14F-4D97-AF65-F5344CB8AC3E}">
        <p14:creationId xmlns:p14="http://schemas.microsoft.com/office/powerpoint/2010/main" val="378733812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1023</TotalTime>
  <Words>287</Words>
  <Application>Microsoft Macintosh PowerPoint</Application>
  <PresentationFormat>On-screen Show (16:9)</PresentationFormat>
  <Paragraphs>63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82</cp:revision>
  <dcterms:modified xsi:type="dcterms:W3CDTF">2020-11-12T15:53:42Z</dcterms:modified>
</cp:coreProperties>
</file>