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67" r:id="rId4"/>
    <p:sldId id="270" r:id="rId5"/>
    <p:sldId id="275" r:id="rId6"/>
    <p:sldId id="272" r:id="rId7"/>
    <p:sldId id="276" r:id="rId8"/>
    <p:sldId id="274" r:id="rId9"/>
    <p:sldId id="277"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Нивы побелели</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52048" y="227036"/>
            <a:ext cx="8891951" cy="37107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30000"/>
              </a:lnSpc>
            </a:pPr>
            <a:r>
              <a:rPr lang="ru-RU" sz="4000" b="1" dirty="0" smtClean="0">
                <a:solidFill>
                  <a:schemeClr val="tx2">
                    <a:lumMod val="50000"/>
                  </a:schemeClr>
                </a:solidFill>
                <a:latin typeface="Arial" panose="020B0604020202020204" pitchFamily="34" charset="0"/>
                <a:cs typeface="Arial" panose="020B0604020202020204" pitchFamily="34" charset="0"/>
              </a:rPr>
              <a:t>Нивы </a:t>
            </a:r>
            <a:r>
              <a:rPr lang="ru-RU" sz="4000" b="1" dirty="0">
                <a:solidFill>
                  <a:schemeClr val="tx2">
                    <a:lumMod val="50000"/>
                  </a:schemeClr>
                </a:solidFill>
                <a:latin typeface="Arial" panose="020B0604020202020204" pitchFamily="34" charset="0"/>
                <a:cs typeface="Arial" panose="020B0604020202020204" pitchFamily="34" charset="0"/>
              </a:rPr>
              <a:t>побелели, есть работа.</a:t>
            </a:r>
          </a:p>
          <a:p>
            <a:pPr algn="l">
              <a:lnSpc>
                <a:spcPct val="130000"/>
              </a:lnSpc>
            </a:pPr>
            <a:r>
              <a:rPr lang="ru-RU" sz="4000" b="1" dirty="0">
                <a:solidFill>
                  <a:schemeClr val="tx2">
                    <a:lumMod val="50000"/>
                  </a:schemeClr>
                </a:solidFill>
                <a:latin typeface="Arial" panose="020B0604020202020204" pitchFamily="34" charset="0"/>
                <a:cs typeface="Arial" panose="020B0604020202020204" pitchFamily="34" charset="0"/>
              </a:rPr>
              <a:t>Кто готов на труд святой пойти?</a:t>
            </a:r>
          </a:p>
          <a:p>
            <a:pPr algn="l">
              <a:lnSpc>
                <a:spcPct val="130000"/>
              </a:lnSpc>
            </a:pPr>
            <a:r>
              <a:rPr lang="ru-RU" sz="4000" b="1" dirty="0">
                <a:solidFill>
                  <a:schemeClr val="tx2">
                    <a:lumMod val="50000"/>
                  </a:schemeClr>
                </a:solidFill>
                <a:latin typeface="Arial" panose="020B0604020202020204" pitchFamily="34" charset="0"/>
                <a:cs typeface="Arial" panose="020B0604020202020204" pitchFamily="34" charset="0"/>
              </a:rPr>
              <a:t>Кто откликнется на зов охотно – </a:t>
            </a:r>
          </a:p>
          <a:p>
            <a:pPr algn="l">
              <a:lnSpc>
                <a:spcPct val="130000"/>
              </a:lnSpc>
            </a:pPr>
            <a:r>
              <a:rPr lang="ru-RU" sz="4000" b="1" dirty="0">
                <a:solidFill>
                  <a:schemeClr val="tx2">
                    <a:lumMod val="50000"/>
                  </a:schemeClr>
                </a:solidFill>
                <a:latin typeface="Arial" panose="020B0604020202020204" pitchFamily="34" charset="0"/>
                <a:cs typeface="Arial" panose="020B0604020202020204" pitchFamily="34" charset="0"/>
              </a:rPr>
              <a:t>Весть </a:t>
            </a:r>
            <a:r>
              <a:rPr lang="ru-RU" sz="4000" b="1" dirty="0" err="1">
                <a:solidFill>
                  <a:schemeClr val="tx2">
                    <a:lumMod val="50000"/>
                  </a:schemeClr>
                </a:solidFill>
                <a:latin typeface="Arial" panose="020B0604020202020204" pitchFamily="34" charset="0"/>
                <a:cs typeface="Arial" panose="020B0604020202020204" pitchFamily="34" charset="0"/>
              </a:rPr>
              <a:t>Трёхангельскую</a:t>
            </a:r>
            <a:r>
              <a:rPr lang="ru-RU" sz="4000" b="1" dirty="0">
                <a:solidFill>
                  <a:schemeClr val="tx2">
                    <a:lumMod val="50000"/>
                  </a:schemeClr>
                </a:solidFill>
                <a:latin typeface="Arial" panose="020B0604020202020204" pitchFamily="34" charset="0"/>
                <a:cs typeface="Arial" panose="020B0604020202020204" pitchFamily="34" charset="0"/>
              </a:rPr>
              <a:t> </a:t>
            </a:r>
            <a:endParaRPr lang="ru-RU" sz="4000" b="1" dirty="0" smtClean="0">
              <a:solidFill>
                <a:schemeClr val="tx2">
                  <a:lumMod val="50000"/>
                </a:schemeClr>
              </a:solidFill>
              <a:latin typeface="Arial" panose="020B0604020202020204" pitchFamily="34" charset="0"/>
              <a:cs typeface="Arial" panose="020B0604020202020204" pitchFamily="34" charset="0"/>
            </a:endParaRPr>
          </a:p>
          <a:p>
            <a:pPr algn="l">
              <a:lnSpc>
                <a:spcPct val="130000"/>
              </a:lnSpc>
            </a:pPr>
            <a:r>
              <a:rPr lang="ru-RU" sz="4000" b="1" dirty="0">
                <a:solidFill>
                  <a:schemeClr val="tx2">
                    <a:lumMod val="50000"/>
                  </a:schemeClr>
                </a:solidFill>
                <a:latin typeface="Arial" panose="020B0604020202020204" pitchFamily="34" charset="0"/>
                <a:cs typeface="Arial" panose="020B0604020202020204" pitchFamily="34" charset="0"/>
              </a:rPr>
              <a:t>В</a:t>
            </a:r>
            <a:r>
              <a:rPr lang="ru-RU" sz="4000" b="1" dirty="0" smtClean="0">
                <a:solidFill>
                  <a:schemeClr val="tx2">
                    <a:lumMod val="50000"/>
                  </a:schemeClr>
                </a:solidFill>
                <a:latin typeface="Arial" panose="020B0604020202020204" pitchFamily="34" charset="0"/>
                <a:cs typeface="Arial" panose="020B0604020202020204" pitchFamily="34" charset="0"/>
              </a:rPr>
              <a:t>сем </a:t>
            </a:r>
            <a:r>
              <a:rPr lang="ru-RU" sz="4000" b="1" dirty="0" smtClean="0">
                <a:solidFill>
                  <a:schemeClr val="tx2">
                    <a:lumMod val="50000"/>
                  </a:schemeClr>
                </a:solidFill>
                <a:latin typeface="Arial" panose="020B0604020202020204" pitchFamily="34" charset="0"/>
                <a:cs typeface="Arial" panose="020B0604020202020204" pitchFamily="34" charset="0"/>
              </a:rPr>
              <a:t>нести</a:t>
            </a:r>
            <a:r>
              <a:rPr lang="ru-RU" sz="4000" b="1" dirty="0">
                <a:solidFill>
                  <a:schemeClr val="tx2">
                    <a:lumMod val="50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13793" y="63846"/>
            <a:ext cx="7104185"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30000"/>
              </a:lnSpc>
            </a:pPr>
            <a:r>
              <a:rPr lang="ru-RU" sz="3600" spc="-150" dirty="0">
                <a:solidFill>
                  <a:srgbClr val="6A6A6A"/>
                </a:solidFill>
                <a:latin typeface="Arial" panose="020B0604020202020204" pitchFamily="34" charset="0"/>
                <a:cs typeface="Arial" panose="020B0604020202020204" pitchFamily="34" charset="0"/>
              </a:rPr>
              <a:t>Припев</a:t>
            </a:r>
            <a:r>
              <a:rPr lang="ru-RU" sz="4000" spc="-150" dirty="0">
                <a:solidFill>
                  <a:srgbClr val="6A6A6A"/>
                </a:solidFill>
                <a:latin typeface="Arial" panose="020B0604020202020204" pitchFamily="34" charset="0"/>
                <a:cs typeface="Arial" panose="020B0604020202020204" pitchFamily="34" charset="0"/>
              </a:rPr>
              <a:t>: </a:t>
            </a:r>
          </a:p>
          <a:p>
            <a:pPr algn="l">
              <a:lnSpc>
                <a:spcPct val="120000"/>
              </a:lnSpc>
            </a:pPr>
            <a:r>
              <a:rPr lang="ru-RU" sz="4000" b="1" dirty="0" smtClean="0">
                <a:solidFill>
                  <a:schemeClr val="tx2">
                    <a:lumMod val="50000"/>
                  </a:schemeClr>
                </a:solidFill>
                <a:latin typeface="Arial" panose="020B0604020202020204" pitchFamily="34" charset="0"/>
                <a:cs typeface="Arial" panose="020B0604020202020204" pitchFamily="34" charset="0"/>
              </a:rPr>
              <a:t>«</a:t>
            </a:r>
            <a:r>
              <a:rPr lang="ru-RU" sz="4000" b="1" dirty="0">
                <a:solidFill>
                  <a:schemeClr val="tx2">
                    <a:lumMod val="50000"/>
                  </a:schemeClr>
                </a:solidFill>
                <a:latin typeface="Arial" panose="020B0604020202020204" pitchFamily="34" charset="0"/>
                <a:cs typeface="Arial" panose="020B0604020202020204" pitchFamily="34" charset="0"/>
              </a:rPr>
              <a:t>Боже мой, я пойду» </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Я готов идти во все края.</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Боже мой, я пойду.</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Вот я, Господи, </a:t>
            </a:r>
            <a:endParaRPr lang="ru-RU" sz="4000" b="1" dirty="0" smtClean="0">
              <a:solidFill>
                <a:schemeClr val="tx2">
                  <a:lumMod val="50000"/>
                </a:schemeClr>
              </a:solidFill>
              <a:latin typeface="Arial" panose="020B0604020202020204" pitchFamily="34" charset="0"/>
              <a:cs typeface="Arial" panose="020B0604020202020204" pitchFamily="34" charset="0"/>
            </a:endParaRP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П</a:t>
            </a:r>
            <a:r>
              <a:rPr lang="ru-RU" sz="4000" b="1" dirty="0" smtClean="0">
                <a:solidFill>
                  <a:schemeClr val="tx2">
                    <a:lumMod val="50000"/>
                  </a:schemeClr>
                </a:solidFill>
                <a:latin typeface="Arial" panose="020B0604020202020204" pitchFamily="34" charset="0"/>
                <a:cs typeface="Arial" panose="020B0604020202020204" pitchFamily="34" charset="0"/>
              </a:rPr>
              <a:t>ошли </a:t>
            </a:r>
            <a:r>
              <a:rPr lang="ru-RU" sz="4000" b="1" dirty="0">
                <a:solidFill>
                  <a:schemeClr val="tx2">
                    <a:lumMod val="50000"/>
                  </a:schemeClr>
                </a:solidFill>
                <a:latin typeface="Arial" panose="020B0604020202020204" pitchFamily="34" charset="0"/>
                <a:cs typeface="Arial" panose="020B0604020202020204" pitchFamily="34" charset="0"/>
              </a:rPr>
              <a:t>меня!»</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92368" y="451635"/>
            <a:ext cx="865163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4000" b="1" dirty="0" smtClean="0">
                <a:solidFill>
                  <a:schemeClr val="tx2">
                    <a:lumMod val="50000"/>
                  </a:schemeClr>
                </a:solidFill>
                <a:latin typeface="Arial" panose="020B0604020202020204" pitchFamily="34" charset="0"/>
                <a:cs typeface="Arial" panose="020B0604020202020204" pitchFamily="34" charset="0"/>
              </a:rPr>
              <a:t>Знал </a:t>
            </a:r>
            <a:r>
              <a:rPr lang="ru-RU" sz="4000" b="1" dirty="0">
                <a:solidFill>
                  <a:schemeClr val="tx2">
                    <a:lumMod val="50000"/>
                  </a:schemeClr>
                </a:solidFill>
                <a:latin typeface="Arial" panose="020B0604020202020204" pitchFamily="34" charset="0"/>
                <a:cs typeface="Arial" panose="020B0604020202020204" pitchFamily="34" charset="0"/>
              </a:rPr>
              <a:t>пророк </a:t>
            </a:r>
            <a:endParaRPr lang="ru-RU" sz="4000" b="1" dirty="0" smtClean="0">
              <a:solidFill>
                <a:schemeClr val="tx2">
                  <a:lumMod val="50000"/>
                </a:schemeClr>
              </a:solidFill>
              <a:latin typeface="Arial" panose="020B0604020202020204" pitchFamily="34" charset="0"/>
              <a:cs typeface="Arial" panose="020B0604020202020204" pitchFamily="34" charset="0"/>
            </a:endParaRP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В</a:t>
            </a:r>
            <a:r>
              <a:rPr lang="ru-RU" sz="4000" b="1" dirty="0" smtClean="0">
                <a:solidFill>
                  <a:schemeClr val="tx2">
                    <a:lumMod val="50000"/>
                  </a:schemeClr>
                </a:solidFill>
                <a:latin typeface="Arial" panose="020B0604020202020204" pitchFamily="34" charset="0"/>
                <a:cs typeface="Arial" panose="020B0604020202020204" pitchFamily="34" charset="0"/>
              </a:rPr>
              <a:t>сю </a:t>
            </a:r>
            <a:r>
              <a:rPr lang="ru-RU" sz="4000" b="1" dirty="0">
                <a:solidFill>
                  <a:schemeClr val="tx2">
                    <a:lumMod val="50000"/>
                  </a:schemeClr>
                </a:solidFill>
                <a:latin typeface="Arial" panose="020B0604020202020204" pitchFamily="34" charset="0"/>
                <a:cs typeface="Arial" panose="020B0604020202020204" pitchFamily="34" charset="0"/>
              </a:rPr>
              <a:t>важность </a:t>
            </a:r>
            <a:r>
              <a:rPr lang="ru-RU" sz="4000" b="1" dirty="0" smtClean="0">
                <a:solidFill>
                  <a:schemeClr val="tx2">
                    <a:lumMod val="50000"/>
                  </a:schemeClr>
                </a:solidFill>
                <a:latin typeface="Arial" panose="020B0604020202020204" pitchFamily="34" charset="0"/>
                <a:cs typeface="Arial" panose="020B0604020202020204" pitchFamily="34" charset="0"/>
              </a:rPr>
              <a:t>порученья</a:t>
            </a:r>
            <a:endParaRPr lang="ru-RU" sz="4000" b="1" dirty="0">
              <a:solidFill>
                <a:schemeClr val="tx2">
                  <a:lumMod val="50000"/>
                </a:schemeClr>
              </a:solidFill>
              <a:latin typeface="Arial" panose="020B0604020202020204" pitchFamily="34" charset="0"/>
              <a:cs typeface="Arial" panose="020B0604020202020204" pitchFamily="34" charset="0"/>
            </a:endParaRP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И, смутившись, чуть не отказал.</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Но коснулся уголь очищенья,</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И тогда он радостно сказал:</a:t>
            </a:r>
          </a:p>
        </p:txBody>
      </p:sp>
    </p:spTree>
    <p:extLst>
      <p:ext uri="{BB962C8B-B14F-4D97-AF65-F5344CB8AC3E}">
        <p14:creationId xmlns:p14="http://schemas.microsoft.com/office/powerpoint/2010/main" val="400335753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13793" y="63846"/>
            <a:ext cx="7104185"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30000"/>
              </a:lnSpc>
            </a:pPr>
            <a:r>
              <a:rPr lang="ru-RU" sz="3600" spc="-150" dirty="0">
                <a:solidFill>
                  <a:srgbClr val="6A6A6A"/>
                </a:solidFill>
                <a:latin typeface="Arial" panose="020B0604020202020204" pitchFamily="34" charset="0"/>
                <a:cs typeface="Arial" panose="020B0604020202020204" pitchFamily="34" charset="0"/>
              </a:rPr>
              <a:t>Припев</a:t>
            </a:r>
            <a:r>
              <a:rPr lang="ru-RU" sz="4000" spc="-150" dirty="0">
                <a:solidFill>
                  <a:srgbClr val="6A6A6A"/>
                </a:solidFill>
                <a:latin typeface="Arial" panose="020B0604020202020204" pitchFamily="34" charset="0"/>
                <a:cs typeface="Arial" panose="020B0604020202020204" pitchFamily="34" charset="0"/>
              </a:rPr>
              <a:t>: </a:t>
            </a:r>
          </a:p>
          <a:p>
            <a:pPr algn="l">
              <a:lnSpc>
                <a:spcPct val="120000"/>
              </a:lnSpc>
            </a:pPr>
            <a:r>
              <a:rPr lang="ru-RU" sz="4000" b="1" dirty="0" smtClean="0">
                <a:solidFill>
                  <a:schemeClr val="tx2">
                    <a:lumMod val="50000"/>
                  </a:schemeClr>
                </a:solidFill>
                <a:latin typeface="Arial" panose="020B0604020202020204" pitchFamily="34" charset="0"/>
                <a:cs typeface="Arial" panose="020B0604020202020204" pitchFamily="34" charset="0"/>
              </a:rPr>
              <a:t>«</a:t>
            </a:r>
            <a:r>
              <a:rPr lang="ru-RU" sz="4000" b="1" dirty="0">
                <a:solidFill>
                  <a:schemeClr val="tx2">
                    <a:lumMod val="50000"/>
                  </a:schemeClr>
                </a:solidFill>
                <a:latin typeface="Arial" panose="020B0604020202020204" pitchFamily="34" charset="0"/>
                <a:cs typeface="Arial" panose="020B0604020202020204" pitchFamily="34" charset="0"/>
              </a:rPr>
              <a:t>Боже мой, я пойду» </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Я готов идти во все края.</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Боже мой, я пойду.</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Вот я, Господи, </a:t>
            </a:r>
            <a:endParaRPr lang="ru-RU" sz="4000" b="1" dirty="0" smtClean="0">
              <a:solidFill>
                <a:schemeClr val="tx2">
                  <a:lumMod val="50000"/>
                </a:schemeClr>
              </a:solidFill>
              <a:latin typeface="Arial" panose="020B0604020202020204" pitchFamily="34" charset="0"/>
              <a:cs typeface="Arial" panose="020B0604020202020204" pitchFamily="34" charset="0"/>
            </a:endParaRP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П</a:t>
            </a:r>
            <a:r>
              <a:rPr lang="ru-RU" sz="4000" b="1" dirty="0" smtClean="0">
                <a:solidFill>
                  <a:schemeClr val="tx2">
                    <a:lumMod val="50000"/>
                  </a:schemeClr>
                </a:solidFill>
                <a:latin typeface="Arial" panose="020B0604020202020204" pitchFamily="34" charset="0"/>
                <a:cs typeface="Arial" panose="020B0604020202020204" pitchFamily="34" charset="0"/>
              </a:rPr>
              <a:t>ошли </a:t>
            </a:r>
            <a:r>
              <a:rPr lang="ru-RU" sz="4000" b="1" dirty="0">
                <a:solidFill>
                  <a:schemeClr val="tx2">
                    <a:lumMod val="50000"/>
                  </a:schemeClr>
                </a:solidFill>
                <a:latin typeface="Arial" panose="020B0604020202020204" pitchFamily="34" charset="0"/>
                <a:cs typeface="Arial" panose="020B0604020202020204" pitchFamily="34" charset="0"/>
              </a:rPr>
              <a:t>меня!»</a:t>
            </a:r>
          </a:p>
        </p:txBody>
      </p:sp>
    </p:spTree>
    <p:extLst>
      <p:ext uri="{BB962C8B-B14F-4D97-AF65-F5344CB8AC3E}">
        <p14:creationId xmlns:p14="http://schemas.microsoft.com/office/powerpoint/2010/main" val="2470671916"/>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16846" y="209235"/>
            <a:ext cx="885317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4000" b="1" dirty="0" smtClean="0">
                <a:solidFill>
                  <a:schemeClr val="tx2">
                    <a:lumMod val="50000"/>
                  </a:schemeClr>
                </a:solidFill>
                <a:latin typeface="Arial" panose="020B0604020202020204" pitchFamily="34" charset="0"/>
                <a:cs typeface="Arial" panose="020B0604020202020204" pitchFamily="34" charset="0"/>
              </a:rPr>
              <a:t>Где </a:t>
            </a:r>
            <a:r>
              <a:rPr lang="ru-RU" sz="4000" b="1" dirty="0">
                <a:solidFill>
                  <a:schemeClr val="tx2">
                    <a:lumMod val="50000"/>
                  </a:schemeClr>
                </a:solidFill>
                <a:latin typeface="Arial" panose="020B0604020202020204" pitchFamily="34" charset="0"/>
                <a:cs typeface="Arial" panose="020B0604020202020204" pitchFamily="34" charset="0"/>
              </a:rPr>
              <a:t>теперь </a:t>
            </a:r>
            <a:endParaRPr lang="ru-RU" sz="4000" b="1" dirty="0" smtClean="0">
              <a:solidFill>
                <a:schemeClr val="tx2">
                  <a:lumMod val="50000"/>
                </a:schemeClr>
              </a:solidFill>
              <a:latin typeface="Arial" panose="020B0604020202020204" pitchFamily="34" charset="0"/>
              <a:cs typeface="Arial" panose="020B0604020202020204" pitchFamily="34" charset="0"/>
            </a:endParaRP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С</a:t>
            </a:r>
            <a:r>
              <a:rPr lang="ru-RU" sz="4000" b="1" dirty="0" smtClean="0">
                <a:solidFill>
                  <a:schemeClr val="tx2">
                    <a:lumMod val="50000"/>
                  </a:schemeClr>
                </a:solidFill>
                <a:latin typeface="Arial" panose="020B0604020202020204" pitchFamily="34" charset="0"/>
                <a:cs typeface="Arial" panose="020B0604020202020204" pitchFamily="34" charset="0"/>
              </a:rPr>
              <a:t>вятой </a:t>
            </a:r>
            <a:r>
              <a:rPr lang="ru-RU" sz="4000" b="1" dirty="0">
                <a:solidFill>
                  <a:schemeClr val="tx2">
                    <a:lumMod val="50000"/>
                  </a:schemeClr>
                </a:solidFill>
                <a:latin typeface="Arial" panose="020B0604020202020204" pitchFamily="34" charset="0"/>
                <a:cs typeface="Arial" panose="020B0604020202020204" pitchFamily="34" charset="0"/>
              </a:rPr>
              <a:t>горящий </a:t>
            </a:r>
            <a:r>
              <a:rPr lang="ru-RU" sz="4000" b="1" dirty="0" smtClean="0">
                <a:solidFill>
                  <a:schemeClr val="tx2">
                    <a:lumMod val="50000"/>
                  </a:schemeClr>
                </a:solidFill>
                <a:latin typeface="Arial" panose="020B0604020202020204" pitchFamily="34" charset="0"/>
                <a:cs typeface="Arial" panose="020B0604020202020204" pitchFamily="34" charset="0"/>
              </a:rPr>
              <a:t>уголь</a:t>
            </a:r>
            <a:r>
              <a:rPr lang="ru-RU" sz="4000" b="1" dirty="0">
                <a:solidFill>
                  <a:schemeClr val="tx2">
                    <a:lumMod val="50000"/>
                  </a:schemeClr>
                </a:solidFill>
                <a:latin typeface="Arial" panose="020B0604020202020204" pitchFamily="34" charset="0"/>
                <a:cs typeface="Arial" panose="020B0604020202020204" pitchFamily="34" charset="0"/>
              </a:rPr>
              <a:t>?</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Боже вечный, им коснись и нас.</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Разбуди </a:t>
            </a:r>
            <a:r>
              <a:rPr lang="ru-RU" sz="4000" b="1" dirty="0" smtClean="0">
                <a:solidFill>
                  <a:schemeClr val="tx2">
                    <a:lumMod val="50000"/>
                  </a:schemeClr>
                </a:solidFill>
                <a:latin typeface="Arial" panose="020B0604020202020204" pitchFamily="34" charset="0"/>
                <a:cs typeface="Arial" panose="020B0604020202020204" pitchFamily="34" charset="0"/>
              </a:rPr>
              <a:t>сердца</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С</a:t>
            </a:r>
            <a:r>
              <a:rPr lang="ru-RU" sz="4000" b="1" dirty="0" smtClean="0">
                <a:solidFill>
                  <a:schemeClr val="tx2">
                    <a:lumMod val="50000"/>
                  </a:schemeClr>
                </a:solidFill>
                <a:latin typeface="Arial" panose="020B0604020202020204" pitchFamily="34" charset="0"/>
                <a:cs typeface="Arial" panose="020B0604020202020204" pitchFamily="34" charset="0"/>
              </a:rPr>
              <a:t>вященным </a:t>
            </a:r>
            <a:r>
              <a:rPr lang="ru-RU" sz="4000" b="1" dirty="0" smtClean="0">
                <a:solidFill>
                  <a:schemeClr val="tx2">
                    <a:lumMod val="50000"/>
                  </a:schemeClr>
                </a:solidFill>
                <a:latin typeface="Arial" panose="020B0604020202020204" pitchFamily="34" charset="0"/>
                <a:cs typeface="Arial" panose="020B0604020202020204" pitchFamily="34" charset="0"/>
              </a:rPr>
              <a:t>Духом</a:t>
            </a:r>
            <a:r>
              <a:rPr lang="ru-RU" sz="4000" b="1" dirty="0">
                <a:solidFill>
                  <a:schemeClr val="tx2">
                    <a:lumMod val="50000"/>
                  </a:schemeClr>
                </a:solidFill>
                <a:latin typeface="Arial" panose="020B0604020202020204" pitchFamily="34" charset="0"/>
                <a:cs typeface="Arial" panose="020B0604020202020204" pitchFamily="34" charset="0"/>
              </a:rPr>
              <a:t>,</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Чтоб раздался и сегодня глас:</a:t>
            </a:r>
          </a:p>
        </p:txBody>
      </p:sp>
    </p:spTree>
    <p:extLst>
      <p:ext uri="{BB962C8B-B14F-4D97-AF65-F5344CB8AC3E}">
        <p14:creationId xmlns:p14="http://schemas.microsoft.com/office/powerpoint/2010/main" val="2776937840"/>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13793" y="63846"/>
            <a:ext cx="7104185"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30000"/>
              </a:lnSpc>
            </a:pPr>
            <a:r>
              <a:rPr lang="ru-RU" sz="3600" spc="-150" dirty="0">
                <a:solidFill>
                  <a:srgbClr val="6A6A6A"/>
                </a:solidFill>
                <a:latin typeface="Arial" panose="020B0604020202020204" pitchFamily="34" charset="0"/>
                <a:cs typeface="Arial" panose="020B0604020202020204" pitchFamily="34" charset="0"/>
              </a:rPr>
              <a:t>Припев</a:t>
            </a:r>
            <a:r>
              <a:rPr lang="ru-RU" sz="4000" spc="-150" dirty="0">
                <a:solidFill>
                  <a:srgbClr val="6A6A6A"/>
                </a:solidFill>
                <a:latin typeface="Arial" panose="020B0604020202020204" pitchFamily="34" charset="0"/>
                <a:cs typeface="Arial" panose="020B0604020202020204" pitchFamily="34" charset="0"/>
              </a:rPr>
              <a:t>: </a:t>
            </a:r>
          </a:p>
          <a:p>
            <a:pPr algn="l">
              <a:lnSpc>
                <a:spcPct val="120000"/>
              </a:lnSpc>
            </a:pPr>
            <a:r>
              <a:rPr lang="ru-RU" sz="4000" b="1" dirty="0" smtClean="0">
                <a:solidFill>
                  <a:schemeClr val="tx2">
                    <a:lumMod val="50000"/>
                  </a:schemeClr>
                </a:solidFill>
                <a:latin typeface="Arial" panose="020B0604020202020204" pitchFamily="34" charset="0"/>
                <a:cs typeface="Arial" panose="020B0604020202020204" pitchFamily="34" charset="0"/>
              </a:rPr>
              <a:t>«</a:t>
            </a:r>
            <a:r>
              <a:rPr lang="ru-RU" sz="4000" b="1" dirty="0">
                <a:solidFill>
                  <a:schemeClr val="tx2">
                    <a:lumMod val="50000"/>
                  </a:schemeClr>
                </a:solidFill>
                <a:latin typeface="Arial" panose="020B0604020202020204" pitchFamily="34" charset="0"/>
                <a:cs typeface="Arial" panose="020B0604020202020204" pitchFamily="34" charset="0"/>
              </a:rPr>
              <a:t>Боже мой, я пойду» </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Я готов идти во все края.</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Боже мой, я пойду.</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Вот я, Господи, </a:t>
            </a:r>
            <a:endParaRPr lang="ru-RU" sz="4000" b="1" dirty="0" smtClean="0">
              <a:solidFill>
                <a:schemeClr val="tx2">
                  <a:lumMod val="50000"/>
                </a:schemeClr>
              </a:solidFill>
              <a:latin typeface="Arial" panose="020B0604020202020204" pitchFamily="34" charset="0"/>
              <a:cs typeface="Arial" panose="020B0604020202020204" pitchFamily="34" charset="0"/>
            </a:endParaRP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П</a:t>
            </a:r>
            <a:r>
              <a:rPr lang="ru-RU" sz="4000" b="1" dirty="0" smtClean="0">
                <a:solidFill>
                  <a:schemeClr val="tx2">
                    <a:lumMod val="50000"/>
                  </a:schemeClr>
                </a:solidFill>
                <a:latin typeface="Arial" panose="020B0604020202020204" pitchFamily="34" charset="0"/>
                <a:cs typeface="Arial" panose="020B0604020202020204" pitchFamily="34" charset="0"/>
              </a:rPr>
              <a:t>ошли </a:t>
            </a:r>
            <a:r>
              <a:rPr lang="ru-RU" sz="4000" b="1" dirty="0">
                <a:solidFill>
                  <a:schemeClr val="tx2">
                    <a:lumMod val="50000"/>
                  </a:schemeClr>
                </a:solidFill>
                <a:latin typeface="Arial" panose="020B0604020202020204" pitchFamily="34" charset="0"/>
                <a:cs typeface="Arial" panose="020B0604020202020204" pitchFamily="34" charset="0"/>
              </a:rPr>
              <a:t>меня!»</a:t>
            </a:r>
          </a:p>
        </p:txBody>
      </p:sp>
    </p:spTree>
    <p:extLst>
      <p:ext uri="{BB962C8B-B14F-4D97-AF65-F5344CB8AC3E}">
        <p14:creationId xmlns:p14="http://schemas.microsoft.com/office/powerpoint/2010/main" val="2470671916"/>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92368" y="451635"/>
            <a:ext cx="865163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dirty="0" smtClean="0">
                <a:solidFill>
                  <a:schemeClr val="tx2">
                    <a:lumMod val="50000"/>
                  </a:schemeClr>
                </a:solidFill>
                <a:latin typeface="Arial" panose="020B0604020202020204" pitchFamily="34" charset="0"/>
                <a:cs typeface="Arial" panose="020B0604020202020204" pitchFamily="34" charset="0"/>
              </a:rPr>
              <a:t>Тысячи </a:t>
            </a:r>
            <a:r>
              <a:rPr lang="ru-RU" sz="4000" b="1" dirty="0">
                <a:solidFill>
                  <a:schemeClr val="tx2">
                    <a:lumMod val="50000"/>
                  </a:schemeClr>
                </a:solidFill>
                <a:latin typeface="Arial" panose="020B0604020202020204" pitchFamily="34" charset="0"/>
                <a:cs typeface="Arial" panose="020B0604020202020204" pitchFamily="34" charset="0"/>
              </a:rPr>
              <a:t>людей не знают Бога,</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От земли уходит благодать.</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Чувствуем ли мы о том тревогу?</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Если да, то надо отвечать:</a:t>
            </a:r>
          </a:p>
        </p:txBody>
      </p:sp>
    </p:spTree>
    <p:extLst>
      <p:ext uri="{BB962C8B-B14F-4D97-AF65-F5344CB8AC3E}">
        <p14:creationId xmlns:p14="http://schemas.microsoft.com/office/powerpoint/2010/main" val="3554288727"/>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13793" y="63846"/>
            <a:ext cx="7104185"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30000"/>
              </a:lnSpc>
            </a:pPr>
            <a:r>
              <a:rPr lang="ru-RU" sz="3600" spc="-150" dirty="0">
                <a:solidFill>
                  <a:srgbClr val="6A6A6A"/>
                </a:solidFill>
                <a:latin typeface="Arial" panose="020B0604020202020204" pitchFamily="34" charset="0"/>
                <a:cs typeface="Arial" panose="020B0604020202020204" pitchFamily="34" charset="0"/>
              </a:rPr>
              <a:t>Припев</a:t>
            </a:r>
            <a:r>
              <a:rPr lang="ru-RU" sz="4000" spc="-150" dirty="0">
                <a:solidFill>
                  <a:srgbClr val="6A6A6A"/>
                </a:solidFill>
                <a:latin typeface="Arial" panose="020B0604020202020204" pitchFamily="34" charset="0"/>
                <a:cs typeface="Arial" panose="020B0604020202020204" pitchFamily="34" charset="0"/>
              </a:rPr>
              <a:t>: </a:t>
            </a:r>
          </a:p>
          <a:p>
            <a:pPr algn="l">
              <a:lnSpc>
                <a:spcPct val="120000"/>
              </a:lnSpc>
            </a:pPr>
            <a:r>
              <a:rPr lang="ru-RU" sz="4000" b="1" dirty="0" smtClean="0">
                <a:solidFill>
                  <a:schemeClr val="tx2">
                    <a:lumMod val="50000"/>
                  </a:schemeClr>
                </a:solidFill>
                <a:latin typeface="Arial" panose="020B0604020202020204" pitchFamily="34" charset="0"/>
                <a:cs typeface="Arial" panose="020B0604020202020204" pitchFamily="34" charset="0"/>
              </a:rPr>
              <a:t>«</a:t>
            </a:r>
            <a:r>
              <a:rPr lang="ru-RU" sz="4000" b="1" dirty="0">
                <a:solidFill>
                  <a:schemeClr val="tx2">
                    <a:lumMod val="50000"/>
                  </a:schemeClr>
                </a:solidFill>
                <a:latin typeface="Arial" panose="020B0604020202020204" pitchFamily="34" charset="0"/>
                <a:cs typeface="Arial" panose="020B0604020202020204" pitchFamily="34" charset="0"/>
              </a:rPr>
              <a:t>Боже мой, я пойду» </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Я готов идти во все края.</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Боже мой, я пойду.</a:t>
            </a: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Вот я, Господи, </a:t>
            </a:r>
            <a:endParaRPr lang="ru-RU" sz="4000" b="1" dirty="0" smtClean="0">
              <a:solidFill>
                <a:schemeClr val="tx2">
                  <a:lumMod val="50000"/>
                </a:schemeClr>
              </a:solidFill>
              <a:latin typeface="Arial" panose="020B0604020202020204" pitchFamily="34" charset="0"/>
              <a:cs typeface="Arial" panose="020B0604020202020204" pitchFamily="34" charset="0"/>
            </a:endParaRPr>
          </a:p>
          <a:p>
            <a:pPr algn="l">
              <a:lnSpc>
                <a:spcPct val="120000"/>
              </a:lnSpc>
            </a:pPr>
            <a:r>
              <a:rPr lang="ru-RU" sz="4000" b="1" dirty="0">
                <a:solidFill>
                  <a:schemeClr val="tx2">
                    <a:lumMod val="50000"/>
                  </a:schemeClr>
                </a:solidFill>
                <a:latin typeface="Arial" panose="020B0604020202020204" pitchFamily="34" charset="0"/>
                <a:cs typeface="Arial" panose="020B0604020202020204" pitchFamily="34" charset="0"/>
              </a:rPr>
              <a:t>П</a:t>
            </a:r>
            <a:r>
              <a:rPr lang="ru-RU" sz="4000" b="1" dirty="0" smtClean="0">
                <a:solidFill>
                  <a:schemeClr val="tx2">
                    <a:lumMod val="50000"/>
                  </a:schemeClr>
                </a:solidFill>
                <a:latin typeface="Arial" panose="020B0604020202020204" pitchFamily="34" charset="0"/>
                <a:cs typeface="Arial" panose="020B0604020202020204" pitchFamily="34" charset="0"/>
              </a:rPr>
              <a:t>ошли </a:t>
            </a:r>
            <a:r>
              <a:rPr lang="ru-RU" sz="4000" b="1" dirty="0">
                <a:solidFill>
                  <a:schemeClr val="tx2">
                    <a:lumMod val="50000"/>
                  </a:schemeClr>
                </a:solidFill>
                <a:latin typeface="Arial" panose="020B0604020202020204" pitchFamily="34" charset="0"/>
                <a:cs typeface="Arial" panose="020B0604020202020204" pitchFamily="34" charset="0"/>
              </a:rPr>
              <a:t>меня!»</a:t>
            </a:r>
          </a:p>
        </p:txBody>
      </p:sp>
    </p:spTree>
    <p:extLst>
      <p:ext uri="{BB962C8B-B14F-4D97-AF65-F5344CB8AC3E}">
        <p14:creationId xmlns:p14="http://schemas.microsoft.com/office/powerpoint/2010/main" val="247067191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1009</TotalTime>
  <Words>224</Words>
  <Application>Microsoft Macintosh PowerPoint</Application>
  <PresentationFormat>On-screen Show (16:9)</PresentationFormat>
  <Paragraphs>45</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81</cp:revision>
  <dcterms:modified xsi:type="dcterms:W3CDTF">2020-11-12T17:20:49Z</dcterms:modified>
</cp:coreProperties>
</file>