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7" r:id="rId4"/>
    <p:sldId id="1044" r:id="rId5"/>
    <p:sldId id="1054" r:id="rId6"/>
    <p:sldId id="1058" r:id="rId7"/>
    <p:sldId id="1053" r:id="rId8"/>
    <p:sldId id="1055" r:id="rId9"/>
    <p:sldId id="1059" r:id="rId10"/>
    <p:sldId id="1056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1904" y="1155467"/>
            <a:ext cx="7552547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Слышно призывное слово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Пой, пой, песнь звучит,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Примкни к тем певцам,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сердцем светлым и душой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Смело труд свершай.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Слушай, песнь звучит,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в ряды!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 спешите жать,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собирать урожай!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9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92890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Слышно призывное слово,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Всюду работников ждут.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Жёлтая нива готова,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Встаньте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 за труд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4624"/>
            <a:ext cx="92890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Слушайте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приглашает: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 делу! Ведь ночь наступает.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 спешите жать,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обирать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урожай».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1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Пой, пой, песнь звучит,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Примкни к тем певцам,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сердцем светлым и душой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Смело труд свершай.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Слушай, песнь звучит,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в ряды!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 спешите жать,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собирать урожай!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836712"/>
            <a:ext cx="9289032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сердцем,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Счастливым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пенья,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ниве спешите скорей,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Близко колосьев паденье,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Ждут они жатвы своей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260648"/>
            <a:ext cx="9289032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ружней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соберитесь,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мужеством,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трудитесь;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вечен труд земной,</a:t>
            </a: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наших душ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окой близок к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нам.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0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Пой, пой, песнь звучит,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Примкни к тем певцам,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сердцем светлым и душой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Смело труд свершай.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Слушай, песнь звучит,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Поспеши в ряды!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 спешите жать,</a:t>
            </a:r>
          </a:p>
          <a:p>
            <a:pPr lvl="1"/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собирать урожай!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Слушайте пение хора,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 тот –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ружина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жнецов.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Жатва окончится скоро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Множеством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удных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снопов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3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стойте лениво,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вас Господняя нива;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Ждёт Сам Господь сынов,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жнущим примкните,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Доколе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8469</TotalTime>
  <Words>223</Words>
  <Application>Microsoft Macintosh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242</cp:revision>
  <dcterms:created xsi:type="dcterms:W3CDTF">2016-09-02T12:17:38Z</dcterms:created>
  <dcterms:modified xsi:type="dcterms:W3CDTF">2020-11-12T17:34:46Z</dcterms:modified>
</cp:coreProperties>
</file>