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0" r:id="rId4"/>
    <p:sldId id="271" r:id="rId5"/>
    <p:sldId id="272" r:id="rId6"/>
    <p:sldId id="273" r:id="rId7"/>
    <p:sldId id="274"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29" d="100"/>
          <a:sy n="129" d="100"/>
        </p:scale>
        <p:origin x="-1368"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92646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39719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35652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723502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42182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78167"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Торжественно звучит призыв</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10420" y="451635"/>
            <a:ext cx="8241205"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Торжественно звучит</a:t>
            </a:r>
          </a:p>
          <a:p>
            <a:pPr algn="l" defTabSz="685800">
              <a:spcBef>
                <a:spcPts val="1350"/>
              </a:spcBef>
              <a:buClr>
                <a:srgbClr val="595959"/>
              </a:buClr>
            </a:pPr>
            <a:r>
              <a:rPr lang="ru-RU" sz="4800" b="1" dirty="0">
                <a:solidFill>
                  <a:schemeClr val="tx1"/>
                </a:solidFill>
                <a:latin typeface="Arial"/>
                <a:ea typeface="+mn-ea"/>
                <a:cs typeface="Arial"/>
              </a:rPr>
              <a:t>Призыв последних дней:</a:t>
            </a:r>
          </a:p>
          <a:p>
            <a:pPr algn="l" defTabSz="685800">
              <a:spcBef>
                <a:spcPts val="1350"/>
              </a:spcBef>
              <a:buClr>
                <a:srgbClr val="595959"/>
              </a:buClr>
            </a:pPr>
            <a:r>
              <a:rPr lang="ru-RU" sz="4800" b="1" dirty="0">
                <a:solidFill>
                  <a:schemeClr val="tx1"/>
                </a:solidFill>
                <a:latin typeface="Arial"/>
                <a:ea typeface="+mn-ea"/>
                <a:cs typeface="Arial"/>
              </a:rPr>
              <a:t>«Пусть каждый поспешит</a:t>
            </a:r>
          </a:p>
          <a:p>
            <a:pPr algn="l" defTabSz="685800">
              <a:spcBef>
                <a:spcPts val="1350"/>
              </a:spcBef>
              <a:buClr>
                <a:srgbClr val="595959"/>
              </a:buClr>
            </a:pPr>
            <a:r>
              <a:rPr lang="ru-RU" sz="4800" b="1" dirty="0">
                <a:solidFill>
                  <a:schemeClr val="tx1"/>
                </a:solidFill>
                <a:latin typeface="Arial"/>
                <a:ea typeface="+mn-ea"/>
                <a:cs typeface="Arial"/>
              </a:rPr>
              <a:t>К спасению людей!»</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48257" y="451635"/>
            <a:ext cx="7292738"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Внимай и твёрдо верь,</a:t>
            </a:r>
          </a:p>
          <a:p>
            <a:pPr algn="l" defTabSz="685800">
              <a:spcBef>
                <a:spcPts val="1350"/>
              </a:spcBef>
              <a:buClr>
                <a:srgbClr val="595959"/>
              </a:buClr>
            </a:pPr>
            <a:r>
              <a:rPr lang="ru-RU" sz="4800" b="1" dirty="0">
                <a:solidFill>
                  <a:schemeClr val="tx1"/>
                </a:solidFill>
                <a:latin typeface="Arial"/>
                <a:ea typeface="+mn-ea"/>
                <a:cs typeface="Arial"/>
              </a:rPr>
              <a:t>Народ-миссионер,</a:t>
            </a:r>
          </a:p>
          <a:p>
            <a:pPr algn="l" defTabSz="685800">
              <a:spcBef>
                <a:spcPts val="1350"/>
              </a:spcBef>
              <a:buClr>
                <a:srgbClr val="595959"/>
              </a:buClr>
            </a:pPr>
            <a:r>
              <a:rPr lang="ru-RU" sz="4800" b="1" dirty="0">
                <a:solidFill>
                  <a:schemeClr val="tx1"/>
                </a:solidFill>
                <a:latin typeface="Arial"/>
                <a:ea typeface="+mn-ea"/>
                <a:cs typeface="Arial"/>
              </a:rPr>
              <a:t>Дать миру свет небес</a:t>
            </a:r>
          </a:p>
          <a:p>
            <a:pPr algn="l" defTabSz="685800">
              <a:spcBef>
                <a:spcPts val="1350"/>
              </a:spcBef>
              <a:buClr>
                <a:srgbClr val="595959"/>
              </a:buClr>
            </a:pPr>
            <a:r>
              <a:rPr lang="ru-RU" sz="4800" b="1" dirty="0">
                <a:solidFill>
                  <a:schemeClr val="tx1"/>
                </a:solidFill>
                <a:latin typeface="Arial"/>
                <a:ea typeface="+mn-ea"/>
                <a:cs typeface="Arial"/>
              </a:rPr>
              <a:t>Зовёт нас Бог Отец.</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61238608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16467" y="451635"/>
            <a:ext cx="8421994"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Сквозь мрак греховной тьмы</a:t>
            </a:r>
          </a:p>
          <a:p>
            <a:pPr algn="l" defTabSz="685800">
              <a:spcBef>
                <a:spcPts val="1350"/>
              </a:spcBef>
              <a:buClr>
                <a:srgbClr val="595959"/>
              </a:buClr>
            </a:pPr>
            <a:r>
              <a:rPr lang="ru-RU" sz="4400" b="1" dirty="0">
                <a:solidFill>
                  <a:schemeClr val="tx1"/>
                </a:solidFill>
                <a:latin typeface="Arial"/>
                <a:ea typeface="+mn-ea"/>
                <a:cs typeface="Arial"/>
              </a:rPr>
              <a:t>Пусть льётся правды свет!</a:t>
            </a:r>
          </a:p>
          <a:p>
            <a:pPr algn="l" defTabSz="685800">
              <a:spcBef>
                <a:spcPts val="1350"/>
              </a:spcBef>
              <a:buClr>
                <a:srgbClr val="595959"/>
              </a:buClr>
            </a:pPr>
            <a:r>
              <a:rPr lang="ru-RU" sz="4400" b="1" dirty="0">
                <a:solidFill>
                  <a:schemeClr val="tx1"/>
                </a:solidFill>
                <a:latin typeface="Arial"/>
                <a:ea typeface="+mn-ea"/>
                <a:cs typeface="Arial"/>
              </a:rPr>
              <a:t>С Голгофской высоты</a:t>
            </a:r>
          </a:p>
          <a:p>
            <a:pPr algn="l" defTabSz="685800">
              <a:spcBef>
                <a:spcPts val="1350"/>
              </a:spcBef>
              <a:buClr>
                <a:srgbClr val="595959"/>
              </a:buClr>
            </a:pPr>
            <a:r>
              <a:rPr lang="ru-RU" sz="4400" b="1" dirty="0">
                <a:solidFill>
                  <a:schemeClr val="tx1"/>
                </a:solidFill>
                <a:latin typeface="Arial"/>
                <a:ea typeface="+mn-ea"/>
                <a:cs typeface="Arial"/>
              </a:rPr>
              <a:t>Встаёт зари рассвет.</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342289251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99030" y="451635"/>
            <a:ext cx="7587498"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Пронзённою рукой,</a:t>
            </a:r>
          </a:p>
          <a:p>
            <a:pPr algn="l" defTabSz="685800">
              <a:spcBef>
                <a:spcPts val="1350"/>
              </a:spcBef>
              <a:buClr>
                <a:srgbClr val="595959"/>
              </a:buClr>
            </a:pPr>
            <a:r>
              <a:rPr lang="ru-RU" sz="4800" b="1" dirty="0">
                <a:solidFill>
                  <a:schemeClr val="tx1"/>
                </a:solidFill>
                <a:latin typeface="Arial"/>
                <a:ea typeface="+mn-ea"/>
                <a:cs typeface="Arial"/>
              </a:rPr>
              <a:t>Любовью неземной</a:t>
            </a:r>
          </a:p>
          <a:p>
            <a:pPr algn="l" defTabSz="685800">
              <a:spcBef>
                <a:spcPts val="1350"/>
              </a:spcBef>
              <a:buClr>
                <a:srgbClr val="595959"/>
              </a:buClr>
            </a:pPr>
            <a:r>
              <a:rPr lang="ru-RU" sz="4800" b="1" dirty="0">
                <a:solidFill>
                  <a:schemeClr val="tx1"/>
                </a:solidFill>
                <a:latin typeface="Arial"/>
                <a:ea typeface="+mn-ea"/>
                <a:cs typeface="Arial"/>
              </a:rPr>
              <a:t>Трудиться вместе с Ним</a:t>
            </a:r>
          </a:p>
          <a:p>
            <a:pPr algn="l" defTabSz="685800">
              <a:spcBef>
                <a:spcPts val="1350"/>
              </a:spcBef>
              <a:buClr>
                <a:srgbClr val="595959"/>
              </a:buClr>
            </a:pPr>
            <a:r>
              <a:rPr lang="ru-RU" sz="4800" b="1" dirty="0">
                <a:solidFill>
                  <a:schemeClr val="tx1"/>
                </a:solidFill>
                <a:latin typeface="Arial"/>
                <a:ea typeface="+mn-ea"/>
                <a:cs typeface="Arial"/>
              </a:rPr>
              <a:t>Зовёт наш Божий Сын!</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451947028"/>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77793" y="451635"/>
            <a:ext cx="7043067"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Три ангела трубят</a:t>
            </a:r>
          </a:p>
          <a:p>
            <a:pPr algn="l" defTabSz="685800">
              <a:spcBef>
                <a:spcPts val="1350"/>
              </a:spcBef>
              <a:buClr>
                <a:srgbClr val="595959"/>
              </a:buClr>
            </a:pPr>
            <a:r>
              <a:rPr lang="ru-RU" sz="4800" b="1" dirty="0">
                <a:solidFill>
                  <a:schemeClr val="tx1"/>
                </a:solidFill>
                <a:latin typeface="Arial"/>
                <a:ea typeface="+mn-ea"/>
                <a:cs typeface="Arial"/>
              </a:rPr>
              <a:t>Во все концы земли,</a:t>
            </a:r>
          </a:p>
          <a:p>
            <a:pPr algn="l" defTabSz="685800">
              <a:spcBef>
                <a:spcPts val="1350"/>
              </a:spcBef>
              <a:buClr>
                <a:srgbClr val="595959"/>
              </a:buClr>
            </a:pPr>
            <a:r>
              <a:rPr lang="ru-RU" sz="4800" b="1" dirty="0">
                <a:solidFill>
                  <a:schemeClr val="tx1"/>
                </a:solidFill>
                <a:latin typeface="Arial"/>
                <a:ea typeface="+mn-ea"/>
                <a:cs typeface="Arial"/>
              </a:rPr>
              <a:t>И вестники спешат</a:t>
            </a:r>
          </a:p>
          <a:p>
            <a:pPr algn="l" defTabSz="685800">
              <a:spcBef>
                <a:spcPts val="1350"/>
              </a:spcBef>
              <a:buClr>
                <a:srgbClr val="595959"/>
              </a:buClr>
            </a:pPr>
            <a:r>
              <a:rPr lang="ru-RU" sz="4800" b="1" dirty="0">
                <a:solidFill>
                  <a:schemeClr val="tx1"/>
                </a:solidFill>
                <a:latin typeface="Arial"/>
                <a:ea typeface="+mn-ea"/>
                <a:cs typeface="Arial"/>
              </a:rPr>
              <a:t>Сплотить ряды свои.</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3624981060"/>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69493" y="451635"/>
            <a:ext cx="7642435"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a:t>
            </a:r>
            <a:r>
              <a:rPr lang="ru-RU" sz="4800" b="1">
                <a:solidFill>
                  <a:schemeClr val="tx1"/>
                </a:solidFill>
                <a:latin typeface="Arial"/>
                <a:ea typeface="+mn-ea"/>
                <a:cs typeface="Arial"/>
              </a:rPr>
              <a:t>Готовьте </a:t>
            </a:r>
            <a:r>
              <a:rPr lang="ru-RU" sz="4800" b="1" smtClean="0">
                <a:solidFill>
                  <a:schemeClr val="tx1"/>
                </a:solidFill>
                <a:latin typeface="Arial"/>
                <a:ea typeface="+mn-ea"/>
                <a:cs typeface="Arial"/>
              </a:rPr>
              <a:t>путь </a:t>
            </a:r>
            <a:r>
              <a:rPr lang="ru-RU" sz="4800" b="1" dirty="0">
                <a:solidFill>
                  <a:schemeClr val="tx1"/>
                </a:solidFill>
                <a:latin typeface="Arial"/>
                <a:ea typeface="+mn-ea"/>
                <a:cs typeface="Arial"/>
              </a:rPr>
              <a:t>скорей</a:t>
            </a:r>
          </a:p>
          <a:p>
            <a:pPr algn="l" defTabSz="685800">
              <a:spcBef>
                <a:spcPts val="1350"/>
              </a:spcBef>
              <a:buClr>
                <a:srgbClr val="595959"/>
              </a:buClr>
            </a:pPr>
            <a:r>
              <a:rPr lang="ru-RU" sz="4800" b="1" dirty="0">
                <a:solidFill>
                  <a:schemeClr val="tx1"/>
                </a:solidFill>
                <a:latin typeface="Arial"/>
                <a:ea typeface="+mn-ea"/>
                <a:cs typeface="Arial"/>
              </a:rPr>
              <a:t>Христу — Царю царей!</a:t>
            </a:r>
          </a:p>
          <a:p>
            <a:pPr algn="l" defTabSz="685800">
              <a:spcBef>
                <a:spcPts val="1350"/>
              </a:spcBef>
              <a:buClr>
                <a:srgbClr val="595959"/>
              </a:buClr>
            </a:pPr>
            <a:r>
              <a:rPr lang="ru-RU" sz="4800" b="1" dirty="0">
                <a:solidFill>
                  <a:schemeClr val="tx1"/>
                </a:solidFill>
                <a:latin typeface="Arial"/>
                <a:ea typeface="+mn-ea"/>
                <a:cs typeface="Arial"/>
              </a:rPr>
              <a:t>Ведите всех с собой!» —</a:t>
            </a:r>
          </a:p>
          <a:p>
            <a:pPr algn="l" defTabSz="685800">
              <a:spcBef>
                <a:spcPts val="1350"/>
              </a:spcBef>
              <a:buClr>
                <a:srgbClr val="595959"/>
              </a:buClr>
            </a:pPr>
            <a:r>
              <a:rPr lang="ru-RU" sz="4800" b="1" dirty="0">
                <a:solidFill>
                  <a:schemeClr val="tx1"/>
                </a:solidFill>
                <a:latin typeface="Arial"/>
                <a:ea typeface="+mn-ea"/>
                <a:cs typeface="Arial"/>
              </a:rPr>
              <a:t>Взывает Дух Святой!</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193113320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1025</TotalTime>
  <Words>101</Words>
  <Application>Microsoft Macintosh PowerPoint</Application>
  <PresentationFormat>On-screen Show (16:9)</PresentationFormat>
  <Paragraphs>25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105</cp:revision>
  <dcterms:modified xsi:type="dcterms:W3CDTF">2020-11-25T14:02:40Z</dcterms:modified>
</cp:coreProperties>
</file>