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77" r:id="rId5"/>
    <p:sldId id="278" r:id="rId6"/>
    <p:sldId id="279" r:id="rId7"/>
    <p:sldId id="28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29" d="100"/>
          <a:sy n="129" d="100"/>
        </p:scale>
        <p:origin x="-1368" y="14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3200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4944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199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9398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790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501266"/>
            <a:ext cx="618487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ru-RU"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Стражи Сиона, </a:t>
            </a:r>
            <a:r>
              <a:rPr lang="ru-RU"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r>
            <a:br>
              <a:rPr lang="ru-RU"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ru-RU"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вы </a:t>
            </a:r>
            <a:r>
              <a:rPr lang="ru-RU"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громче трубите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00574" y="451635"/>
            <a:ext cx="7728711"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Стражи Сиона,</a:t>
            </a:r>
          </a:p>
          <a:p>
            <a:pPr algn="l" defTabSz="685800">
              <a:spcBef>
                <a:spcPts val="1350"/>
              </a:spcBef>
              <a:buClr>
                <a:srgbClr val="595959"/>
              </a:buClr>
            </a:pPr>
            <a:r>
              <a:rPr lang="ru-RU" b="1" dirty="0">
                <a:solidFill>
                  <a:schemeClr val="tx1"/>
                </a:solidFill>
                <a:latin typeface="Arial"/>
                <a:ea typeface="+mn-ea"/>
                <a:cs typeface="Arial"/>
              </a:rPr>
              <a:t>Вы громче трубите,</a:t>
            </a:r>
          </a:p>
          <a:p>
            <a:pPr algn="l" defTabSz="685800">
              <a:spcBef>
                <a:spcPts val="1350"/>
              </a:spcBef>
              <a:buClr>
                <a:srgbClr val="595959"/>
              </a:buClr>
            </a:pPr>
            <a:r>
              <a:rPr lang="ru-RU" b="1" dirty="0">
                <a:solidFill>
                  <a:schemeClr val="tx1"/>
                </a:solidFill>
                <a:latin typeface="Arial"/>
                <a:ea typeface="+mn-ea"/>
                <a:cs typeface="Arial"/>
              </a:rPr>
              <a:t>Мир окончательно</a:t>
            </a:r>
          </a:p>
          <a:p>
            <a:pPr algn="l" defTabSz="685800">
              <a:spcBef>
                <a:spcPts val="1350"/>
              </a:spcBef>
              <a:buClr>
                <a:srgbClr val="595959"/>
              </a:buClr>
            </a:pPr>
            <a:r>
              <a:rPr lang="ru-RU" b="1" dirty="0">
                <a:solidFill>
                  <a:schemeClr val="tx1"/>
                </a:solidFill>
                <a:latin typeface="Arial"/>
                <a:ea typeface="+mn-ea"/>
                <a:cs typeface="Arial"/>
              </a:rPr>
              <a:t>Хочет заснуть.</a:t>
            </a:r>
            <a:endParaRPr lang="ru-RU"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00575" y="451635"/>
            <a:ext cx="783701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О, пробудите</a:t>
            </a:r>
          </a:p>
          <a:p>
            <a:pPr algn="l" defTabSz="685800">
              <a:spcBef>
                <a:spcPts val="1350"/>
              </a:spcBef>
              <a:buClr>
                <a:srgbClr val="595959"/>
              </a:buClr>
            </a:pPr>
            <a:r>
              <a:rPr lang="ru-RU" b="1" dirty="0">
                <a:solidFill>
                  <a:schemeClr val="tx1"/>
                </a:solidFill>
                <a:latin typeface="Arial"/>
                <a:ea typeface="+mn-ea"/>
                <a:cs typeface="Arial"/>
              </a:rPr>
              <a:t>Его, пробудите:</a:t>
            </a:r>
          </a:p>
          <a:p>
            <a:pPr algn="l" defTabSz="685800">
              <a:spcBef>
                <a:spcPts val="1350"/>
              </a:spcBef>
              <a:buClr>
                <a:srgbClr val="595959"/>
              </a:buClr>
            </a:pPr>
            <a:r>
              <a:rPr lang="ru-RU" b="1" dirty="0">
                <a:solidFill>
                  <a:schemeClr val="tx1"/>
                </a:solidFill>
                <a:latin typeface="Arial"/>
                <a:ea typeface="+mn-ea"/>
                <a:cs typeface="Arial"/>
              </a:rPr>
              <a:t>Близится утро,</a:t>
            </a:r>
          </a:p>
          <a:p>
            <a:pPr algn="l" defTabSz="685800">
              <a:spcBef>
                <a:spcPts val="1350"/>
              </a:spcBef>
              <a:buClr>
                <a:srgbClr val="595959"/>
              </a:buClr>
            </a:pPr>
            <a:r>
              <a:rPr lang="ru-RU" b="1" dirty="0">
                <a:solidFill>
                  <a:schemeClr val="tx1"/>
                </a:solidFill>
                <a:latin typeface="Arial"/>
                <a:ea typeface="+mn-ea"/>
                <a:cs typeface="Arial"/>
              </a:rPr>
              <a:t>Кончается путь.</a:t>
            </a:r>
          </a:p>
        </p:txBody>
      </p:sp>
    </p:spTree>
    <p:extLst>
      <p:ext uri="{BB962C8B-B14F-4D97-AF65-F5344CB8AC3E}">
        <p14:creationId xmlns:p14="http://schemas.microsoft.com/office/powerpoint/2010/main" val="143901007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03667" y="451635"/>
            <a:ext cx="8595113"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5200" b="1" dirty="0">
                <a:solidFill>
                  <a:schemeClr val="tx1"/>
                </a:solidFill>
                <a:latin typeface="Arial"/>
                <a:ea typeface="+mn-ea"/>
                <a:cs typeface="Arial"/>
              </a:rPr>
              <a:t>В мир сей идите</a:t>
            </a:r>
          </a:p>
          <a:p>
            <a:pPr algn="l" defTabSz="685800">
              <a:spcBef>
                <a:spcPts val="1350"/>
              </a:spcBef>
              <a:buClr>
                <a:srgbClr val="595959"/>
              </a:buClr>
            </a:pPr>
            <a:r>
              <a:rPr lang="ru-RU" sz="5200" b="1" dirty="0">
                <a:solidFill>
                  <a:schemeClr val="tx1"/>
                </a:solidFill>
                <a:latin typeface="Arial"/>
                <a:ea typeface="+mn-ea"/>
                <a:cs typeface="Arial"/>
              </a:rPr>
              <a:t>Со святым возвещеньем:</a:t>
            </a:r>
          </a:p>
          <a:p>
            <a:pPr algn="l" defTabSz="685800">
              <a:spcBef>
                <a:spcPts val="1350"/>
              </a:spcBef>
              <a:buClr>
                <a:srgbClr val="595959"/>
              </a:buClr>
            </a:pPr>
            <a:r>
              <a:rPr lang="ru-RU" sz="5200" b="1" dirty="0">
                <a:solidFill>
                  <a:schemeClr val="tx1"/>
                </a:solidFill>
                <a:latin typeface="Arial"/>
                <a:ea typeface="+mn-ea"/>
                <a:cs typeface="Arial"/>
              </a:rPr>
              <a:t>Пусть Весть благая</a:t>
            </a:r>
          </a:p>
          <a:p>
            <a:pPr algn="l" defTabSz="685800">
              <a:spcBef>
                <a:spcPts val="1350"/>
              </a:spcBef>
              <a:buClr>
                <a:srgbClr val="595959"/>
              </a:buClr>
            </a:pPr>
            <a:r>
              <a:rPr lang="ru-RU" sz="5200" b="1" dirty="0">
                <a:solidFill>
                  <a:schemeClr val="tx1"/>
                </a:solidFill>
                <a:latin typeface="Arial"/>
                <a:ea typeface="+mn-ea"/>
                <a:cs typeface="Arial"/>
              </a:rPr>
              <a:t>Повсюду пройдёт,</a:t>
            </a:r>
            <a:endParaRPr lang="ru-RU" sz="5200" b="1" dirty="0">
              <a:solidFill>
                <a:schemeClr val="tx1"/>
              </a:solidFill>
              <a:latin typeface="Arial"/>
              <a:cs typeface="Arial"/>
            </a:endParaRPr>
          </a:p>
        </p:txBody>
      </p:sp>
    </p:spTree>
    <p:extLst>
      <p:ext uri="{BB962C8B-B14F-4D97-AF65-F5344CB8AC3E}">
        <p14:creationId xmlns:p14="http://schemas.microsoft.com/office/powerpoint/2010/main" val="40838604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4130" y="451635"/>
            <a:ext cx="87403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5100" b="1" dirty="0">
                <a:solidFill>
                  <a:schemeClr val="tx1"/>
                </a:solidFill>
                <a:latin typeface="Arial"/>
                <a:ea typeface="+mn-ea"/>
                <a:cs typeface="Arial"/>
              </a:rPr>
              <a:t>Всем расскажите</a:t>
            </a:r>
          </a:p>
          <a:p>
            <a:pPr algn="l" defTabSz="685800">
              <a:spcBef>
                <a:spcPts val="1350"/>
              </a:spcBef>
              <a:buClr>
                <a:srgbClr val="595959"/>
              </a:buClr>
            </a:pPr>
            <a:r>
              <a:rPr lang="ru-RU" sz="5100" b="1" dirty="0">
                <a:solidFill>
                  <a:schemeClr val="tx1"/>
                </a:solidFill>
                <a:latin typeface="Arial"/>
                <a:ea typeface="+mn-ea"/>
                <a:cs typeface="Arial"/>
              </a:rPr>
              <a:t>Со святым </a:t>
            </a:r>
            <a:r>
              <a:rPr lang="ru-RU" sz="5100" b="1" dirty="0" smtClean="0">
                <a:solidFill>
                  <a:schemeClr val="tx1"/>
                </a:solidFill>
                <a:latin typeface="Arial"/>
                <a:ea typeface="+mn-ea"/>
                <a:cs typeface="Arial"/>
              </a:rPr>
              <a:t>вдохновеньем</a:t>
            </a:r>
            <a:r>
              <a:rPr lang="ru-RU" sz="5100" b="1" dirty="0">
                <a:solidFill>
                  <a:schemeClr val="tx1"/>
                </a:solidFill>
                <a:latin typeface="Arial"/>
                <a:ea typeface="+mn-ea"/>
                <a:cs typeface="Arial"/>
              </a:rPr>
              <a:t>,</a:t>
            </a:r>
          </a:p>
          <a:p>
            <a:pPr algn="l" defTabSz="685800">
              <a:spcBef>
                <a:spcPts val="1350"/>
              </a:spcBef>
              <a:buClr>
                <a:srgbClr val="595959"/>
              </a:buClr>
            </a:pPr>
            <a:r>
              <a:rPr lang="ru-RU" sz="5100" b="1" dirty="0">
                <a:solidFill>
                  <a:schemeClr val="tx1"/>
                </a:solidFill>
                <a:latin typeface="Arial"/>
                <a:ea typeface="+mn-ea"/>
                <a:cs typeface="Arial"/>
              </a:rPr>
              <a:t>Что уж Спаситель</a:t>
            </a:r>
          </a:p>
          <a:p>
            <a:pPr algn="l" defTabSz="685800">
              <a:spcBef>
                <a:spcPts val="1350"/>
              </a:spcBef>
              <a:buClr>
                <a:srgbClr val="595959"/>
              </a:buClr>
            </a:pPr>
            <a:r>
              <a:rPr lang="ru-RU" sz="5100" b="1" dirty="0">
                <a:solidFill>
                  <a:schemeClr val="tx1"/>
                </a:solidFill>
                <a:latin typeface="Arial"/>
                <a:ea typeface="+mn-ea"/>
                <a:cs typeface="Arial"/>
              </a:rPr>
              <a:t>С Сиона грядёт!</a:t>
            </a:r>
          </a:p>
        </p:txBody>
      </p:sp>
    </p:spTree>
    <p:extLst>
      <p:ext uri="{BB962C8B-B14F-4D97-AF65-F5344CB8AC3E}">
        <p14:creationId xmlns:p14="http://schemas.microsoft.com/office/powerpoint/2010/main" val="420422153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55753" y="323663"/>
            <a:ext cx="8395872"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Пусть приготовится</a:t>
            </a:r>
          </a:p>
          <a:p>
            <a:pPr algn="l" defTabSz="685800">
              <a:spcBef>
                <a:spcPts val="1350"/>
              </a:spcBef>
              <a:buClr>
                <a:srgbClr val="595959"/>
              </a:buClr>
            </a:pPr>
            <a:r>
              <a:rPr lang="ru-RU" b="1" dirty="0">
                <a:solidFill>
                  <a:schemeClr val="tx1"/>
                </a:solidFill>
                <a:latin typeface="Arial"/>
                <a:ea typeface="+mn-ea"/>
                <a:cs typeface="Arial"/>
              </a:rPr>
              <a:t>Тот, кто желает</a:t>
            </a:r>
          </a:p>
          <a:p>
            <a:pPr algn="l" defTabSz="685800">
              <a:spcBef>
                <a:spcPts val="1350"/>
              </a:spcBef>
              <a:buClr>
                <a:srgbClr val="595959"/>
              </a:buClr>
            </a:pPr>
            <a:r>
              <a:rPr lang="ru-RU" b="1" dirty="0">
                <a:solidFill>
                  <a:schemeClr val="tx1"/>
                </a:solidFill>
                <a:latin typeface="Arial"/>
                <a:ea typeface="+mn-ea"/>
                <a:cs typeface="Arial"/>
              </a:rPr>
              <a:t>В Царство Христово</a:t>
            </a:r>
          </a:p>
          <a:p>
            <a:pPr algn="l" defTabSz="685800">
              <a:spcBef>
                <a:spcPts val="1350"/>
              </a:spcBef>
              <a:buClr>
                <a:srgbClr val="595959"/>
              </a:buClr>
            </a:pPr>
            <a:r>
              <a:rPr lang="ru-RU" b="1" dirty="0">
                <a:solidFill>
                  <a:schemeClr val="tx1"/>
                </a:solidFill>
                <a:latin typeface="Arial"/>
                <a:ea typeface="+mn-ea"/>
                <a:cs typeface="Arial"/>
              </a:rPr>
              <a:t>Спасённым войти,</a:t>
            </a:r>
            <a:endParaRPr lang="ru-RU" b="1" dirty="0">
              <a:solidFill>
                <a:schemeClr val="tx1"/>
              </a:solidFill>
              <a:latin typeface="Arial"/>
              <a:cs typeface="Arial"/>
            </a:endParaRPr>
          </a:p>
        </p:txBody>
      </p:sp>
    </p:spTree>
    <p:extLst>
      <p:ext uri="{BB962C8B-B14F-4D97-AF65-F5344CB8AC3E}">
        <p14:creationId xmlns:p14="http://schemas.microsoft.com/office/powerpoint/2010/main" val="362438838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17176" y="227036"/>
            <a:ext cx="7728710" cy="3710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Пусть он немедля</a:t>
            </a:r>
          </a:p>
          <a:p>
            <a:pPr algn="l" defTabSz="685800">
              <a:spcBef>
                <a:spcPts val="1350"/>
              </a:spcBef>
              <a:buClr>
                <a:srgbClr val="595959"/>
              </a:buClr>
            </a:pPr>
            <a:r>
              <a:rPr lang="ru-RU" b="1" dirty="0">
                <a:solidFill>
                  <a:schemeClr val="tx1"/>
                </a:solidFill>
                <a:latin typeface="Arial"/>
                <a:ea typeface="+mn-ea"/>
                <a:cs typeface="Arial"/>
              </a:rPr>
              <a:t>За Ним поспешает,</a:t>
            </a:r>
          </a:p>
          <a:p>
            <a:pPr algn="l" defTabSz="685800">
              <a:spcBef>
                <a:spcPts val="1350"/>
              </a:spcBef>
              <a:buClr>
                <a:srgbClr val="595959"/>
              </a:buClr>
            </a:pPr>
            <a:r>
              <a:rPr lang="ru-RU" b="1" dirty="0">
                <a:solidFill>
                  <a:schemeClr val="tx1"/>
                </a:solidFill>
                <a:latin typeface="Arial"/>
                <a:ea typeface="+mn-ea"/>
                <a:cs typeface="Arial"/>
              </a:rPr>
              <a:t>Времени мало</a:t>
            </a:r>
          </a:p>
          <a:p>
            <a:pPr algn="l" defTabSz="685800">
              <a:spcBef>
                <a:spcPts val="1350"/>
              </a:spcBef>
              <a:buClr>
                <a:srgbClr val="595959"/>
              </a:buClr>
            </a:pPr>
            <a:r>
              <a:rPr lang="ru-RU" b="1" dirty="0">
                <a:solidFill>
                  <a:schemeClr val="tx1"/>
                </a:solidFill>
                <a:latin typeface="Arial"/>
                <a:ea typeface="+mn-ea"/>
                <a:cs typeface="Arial"/>
              </a:rPr>
              <a:t>Уже впереди.</a:t>
            </a:r>
          </a:p>
        </p:txBody>
      </p:sp>
    </p:spTree>
    <p:extLst>
      <p:ext uri="{BB962C8B-B14F-4D97-AF65-F5344CB8AC3E}">
        <p14:creationId xmlns:p14="http://schemas.microsoft.com/office/powerpoint/2010/main" val="60596610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1028</TotalTime>
  <Words>79</Words>
  <Application>Microsoft Macintosh PowerPoint</Application>
  <PresentationFormat>On-screen Show (16:9)</PresentationFormat>
  <Paragraphs>25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104</cp:revision>
  <dcterms:modified xsi:type="dcterms:W3CDTF">2020-11-25T13:47:35Z</dcterms:modified>
</cp:coreProperties>
</file>