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56" r:id="rId5"/>
    <p:sldId id="1057" r:id="rId6"/>
    <p:sldId id="1058" r:id="rId7"/>
    <p:sldId id="105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277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649458"/>
            <a:ext cx="7354779" cy="2851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Стражи Сиона, вы громче трубите</a:t>
            </a:r>
            <a:endParaRPr lang="en-US" sz="66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Стражи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Сиона,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громче трубите,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окончательно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Хочет заснуть.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пробудите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Его, пробудите: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Близится утро,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Кончается путь.</a:t>
            </a:r>
          </a:p>
        </p:txBody>
      </p:sp>
    </p:spTree>
    <p:extLst>
      <p:ext uri="{BB962C8B-B14F-4D97-AF65-F5344CB8AC3E}">
        <p14:creationId xmlns:p14="http://schemas.microsoft.com/office/powerpoint/2010/main" val="68712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сей идите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святым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Возвещеньем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Весть благая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Повсюду пройдёт,</a:t>
            </a:r>
          </a:p>
        </p:txBody>
      </p:sp>
    </p:spTree>
    <p:extLst>
      <p:ext uri="{BB962C8B-B14F-4D97-AF65-F5344CB8AC3E}">
        <p14:creationId xmlns:p14="http://schemas.microsoft.com/office/powerpoint/2010/main" val="113259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расскажите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святым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Вдохновеньем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уж Спаситель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Сиона грядёт!</a:t>
            </a:r>
          </a:p>
        </p:txBody>
      </p:sp>
    </p:spTree>
    <p:extLst>
      <p:ext uri="{BB962C8B-B14F-4D97-AF65-F5344CB8AC3E}">
        <p14:creationId xmlns:p14="http://schemas.microsoft.com/office/powerpoint/2010/main" val="121686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приготовится</a:t>
            </a:r>
          </a:p>
          <a:p>
            <a:pPr>
              <a:lnSpc>
                <a:spcPct val="14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Тот, кто желает</a:t>
            </a:r>
          </a:p>
          <a:p>
            <a:pPr>
              <a:lnSpc>
                <a:spcPct val="14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Царство Христово</a:t>
            </a:r>
          </a:p>
          <a:p>
            <a:pPr>
              <a:lnSpc>
                <a:spcPct val="14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Спасённым войти,</a:t>
            </a:r>
          </a:p>
        </p:txBody>
      </p:sp>
    </p:spTree>
    <p:extLst>
      <p:ext uri="{BB962C8B-B14F-4D97-AF65-F5344CB8AC3E}">
        <p14:creationId xmlns:p14="http://schemas.microsoft.com/office/powerpoint/2010/main" val="185517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немедля</a:t>
            </a:r>
          </a:p>
          <a:p>
            <a:pPr>
              <a:lnSpc>
                <a:spcPct val="14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Ним поспешает,</a:t>
            </a:r>
          </a:p>
          <a:p>
            <a:pPr>
              <a:lnSpc>
                <a:spcPct val="14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 мало</a:t>
            </a:r>
          </a:p>
          <a:p>
            <a:pPr>
              <a:lnSpc>
                <a:spcPct val="14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впереди.</a:t>
            </a:r>
          </a:p>
        </p:txBody>
      </p:sp>
    </p:spTree>
    <p:extLst>
      <p:ext uri="{BB962C8B-B14F-4D97-AF65-F5344CB8AC3E}">
        <p14:creationId xmlns:p14="http://schemas.microsoft.com/office/powerpoint/2010/main" val="4840485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8460</TotalTime>
  <Words>83</Words>
  <Application>Microsoft Macintosh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259</cp:revision>
  <dcterms:created xsi:type="dcterms:W3CDTF">2016-09-02T12:17:38Z</dcterms:created>
  <dcterms:modified xsi:type="dcterms:W3CDTF">2020-11-25T13:44:23Z</dcterms:modified>
</cp:coreProperties>
</file>