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69" r:id="rId3"/>
    <p:sldId id="276" r:id="rId4"/>
    <p:sldId id="294" r:id="rId5"/>
    <p:sldId id="295" r:id="rId6"/>
    <p:sldId id="284" r:id="rId7"/>
    <p:sldId id="285" r:id="rId8"/>
    <p:sldId id="292" r:id="rId9"/>
    <p:sldId id="293" r:id="rId10"/>
    <p:sldId id="288" r:id="rId11"/>
    <p:sldId id="289" r:id="rId12"/>
    <p:sldId id="290" r:id="rId13"/>
    <p:sldId id="291"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p:scale>
          <a:sx n="99" d="100"/>
          <a:sy n="99" d="100"/>
        </p:scale>
        <p:origin x="-2232" y="-58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723983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993018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90645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3200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90645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86308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081371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90645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1768820"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404511" y="501266"/>
            <a:ext cx="6566890"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ru-RU"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Силой Духа, Господь, нас обнови</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87509" y="300664"/>
            <a:ext cx="8364116" cy="431455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b="1" dirty="0">
                <a:solidFill>
                  <a:schemeClr val="tx1"/>
                </a:solidFill>
                <a:latin typeface="Arial"/>
                <a:ea typeface="+mn-ea"/>
                <a:cs typeface="Arial"/>
              </a:rPr>
              <a:t>Ты дал нам мудрость</a:t>
            </a:r>
          </a:p>
          <a:p>
            <a:pPr algn="l" defTabSz="685800">
              <a:lnSpc>
                <a:spcPct val="90000"/>
              </a:lnSpc>
              <a:spcBef>
                <a:spcPts val="1350"/>
              </a:spcBef>
              <a:buClr>
                <a:srgbClr val="595959"/>
              </a:buClr>
            </a:pPr>
            <a:r>
              <a:rPr lang="ru-RU" b="1" dirty="0">
                <a:solidFill>
                  <a:schemeClr val="tx1"/>
                </a:solidFill>
                <a:latin typeface="Arial"/>
                <a:ea typeface="+mn-ea"/>
                <a:cs typeface="Arial"/>
              </a:rPr>
              <a:t>Здесь, на земле, </a:t>
            </a:r>
            <a:endParaRPr lang="ru-RU" b="1" dirty="0" smtClean="0">
              <a:solidFill>
                <a:schemeClr val="tx1"/>
              </a:solidFill>
              <a:latin typeface="Arial"/>
              <a:ea typeface="+mn-ea"/>
              <a:cs typeface="Arial"/>
            </a:endParaRPr>
          </a:p>
          <a:p>
            <a:pPr algn="l" defTabSz="685800">
              <a:lnSpc>
                <a:spcPct val="90000"/>
              </a:lnSpc>
              <a:spcBef>
                <a:spcPts val="1350"/>
              </a:spcBef>
              <a:buClr>
                <a:srgbClr val="595959"/>
              </a:buClr>
            </a:pPr>
            <a:r>
              <a:rPr lang="ru-RU" b="1" dirty="0" smtClean="0">
                <a:solidFill>
                  <a:schemeClr val="tx1"/>
                </a:solidFill>
                <a:latin typeface="Arial"/>
                <a:ea typeface="+mn-ea"/>
                <a:cs typeface="Arial"/>
              </a:rPr>
              <a:t>Служить</a:t>
            </a:r>
            <a:r>
              <a:rPr lang="ru-RU" b="1" dirty="0">
                <a:solidFill>
                  <a:schemeClr val="tx1"/>
                </a:solidFill>
                <a:latin typeface="Arial"/>
                <a:ea typeface="+mn-ea"/>
                <a:cs typeface="Arial"/>
              </a:rPr>
              <a:t>.</a:t>
            </a:r>
          </a:p>
          <a:p>
            <a:pPr algn="l" defTabSz="685800">
              <a:lnSpc>
                <a:spcPct val="90000"/>
              </a:lnSpc>
              <a:spcBef>
                <a:spcPts val="1350"/>
              </a:spcBef>
              <a:buClr>
                <a:srgbClr val="595959"/>
              </a:buClr>
            </a:pPr>
            <a:r>
              <a:rPr lang="ru-RU" b="1" dirty="0">
                <a:solidFill>
                  <a:schemeClr val="tx1"/>
                </a:solidFill>
                <a:latin typeface="Arial"/>
                <a:ea typeface="+mn-ea"/>
                <a:cs typeface="Arial"/>
              </a:rPr>
              <a:t>Даруй способность</a:t>
            </a:r>
          </a:p>
          <a:p>
            <a:pPr algn="l" defTabSz="685800">
              <a:lnSpc>
                <a:spcPct val="90000"/>
              </a:lnSpc>
              <a:spcBef>
                <a:spcPts val="1350"/>
              </a:spcBef>
              <a:buClr>
                <a:srgbClr val="595959"/>
              </a:buClr>
            </a:pPr>
            <a:r>
              <a:rPr lang="ru-RU" b="1" dirty="0">
                <a:solidFill>
                  <a:schemeClr val="tx1"/>
                </a:solidFill>
                <a:latin typeface="Arial"/>
                <a:ea typeface="+mn-ea"/>
                <a:cs typeface="Arial"/>
              </a:rPr>
              <a:t>Собратьев вдохновить.</a:t>
            </a:r>
          </a:p>
          <a:p>
            <a:pPr algn="l" defTabSz="685800">
              <a:lnSpc>
                <a:spcPct val="90000"/>
              </a:lnSpc>
              <a:spcBef>
                <a:spcPts val="1350"/>
              </a:spcBef>
              <a:buClr>
                <a:srgbClr val="595959"/>
              </a:buClr>
            </a:pPr>
            <a:endParaRPr lang="ru-RU" b="1" dirty="0">
              <a:solidFill>
                <a:schemeClr val="tx1"/>
              </a:solidFill>
              <a:latin typeface="Arial"/>
              <a:ea typeface="+mn-ea"/>
              <a:cs typeface="Arial"/>
            </a:endParaRPr>
          </a:p>
          <a:p>
            <a:pPr algn="l" defTabSz="685800">
              <a:lnSpc>
                <a:spcPct val="90000"/>
              </a:lnSpc>
              <a:spcBef>
                <a:spcPts val="1350"/>
              </a:spcBef>
              <a:buClr>
                <a:srgbClr val="595959"/>
              </a:buClr>
            </a:pPr>
            <a:endParaRPr lang="ru-RU" b="1" dirty="0">
              <a:solidFill>
                <a:schemeClr val="tx1"/>
              </a:solidFill>
              <a:latin typeface="Arial"/>
              <a:cs typeface="Arial"/>
            </a:endParaRPr>
          </a:p>
        </p:txBody>
      </p:sp>
    </p:spTree>
    <p:extLst>
      <p:ext uri="{BB962C8B-B14F-4D97-AF65-F5344CB8AC3E}">
        <p14:creationId xmlns:p14="http://schemas.microsoft.com/office/powerpoint/2010/main" val="324548015"/>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87508" y="451635"/>
            <a:ext cx="814653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b="1" dirty="0">
                <a:solidFill>
                  <a:schemeClr val="tx1"/>
                </a:solidFill>
                <a:latin typeface="Arial"/>
                <a:ea typeface="+mn-ea"/>
                <a:cs typeface="Arial"/>
              </a:rPr>
              <a:t>В надежде славной,</a:t>
            </a:r>
          </a:p>
          <a:p>
            <a:pPr algn="l" defTabSz="685800">
              <a:lnSpc>
                <a:spcPct val="90000"/>
              </a:lnSpc>
              <a:spcBef>
                <a:spcPts val="1350"/>
              </a:spcBef>
              <a:buClr>
                <a:srgbClr val="595959"/>
              </a:buClr>
            </a:pPr>
            <a:r>
              <a:rPr lang="ru-RU" b="1" dirty="0">
                <a:solidFill>
                  <a:schemeClr val="tx1"/>
                </a:solidFill>
                <a:latin typeface="Arial"/>
                <a:ea typeface="+mn-ea"/>
                <a:cs typeface="Arial"/>
              </a:rPr>
              <a:t>Наполнены хвалой,</a:t>
            </a:r>
          </a:p>
          <a:p>
            <a:pPr algn="l" defTabSz="685800">
              <a:lnSpc>
                <a:spcPct val="90000"/>
              </a:lnSpc>
              <a:spcBef>
                <a:spcPts val="1350"/>
              </a:spcBef>
              <a:buClr>
                <a:srgbClr val="595959"/>
              </a:buClr>
            </a:pPr>
            <a:r>
              <a:rPr lang="ru-RU" b="1" dirty="0">
                <a:solidFill>
                  <a:schemeClr val="tx1"/>
                </a:solidFill>
                <a:latin typeface="Arial"/>
                <a:ea typeface="+mn-ea"/>
                <a:cs typeface="Arial"/>
              </a:rPr>
              <a:t>Склоняемся, Господь,</a:t>
            </a:r>
          </a:p>
          <a:p>
            <a:pPr algn="l" defTabSz="685800">
              <a:lnSpc>
                <a:spcPct val="90000"/>
              </a:lnSpc>
              <a:spcBef>
                <a:spcPts val="1350"/>
              </a:spcBef>
              <a:buClr>
                <a:srgbClr val="595959"/>
              </a:buClr>
            </a:pPr>
            <a:r>
              <a:rPr lang="ru-RU" b="1" dirty="0">
                <a:solidFill>
                  <a:schemeClr val="tx1"/>
                </a:solidFill>
                <a:latin typeface="Arial"/>
                <a:ea typeface="+mn-ea"/>
                <a:cs typeface="Arial"/>
              </a:rPr>
              <a:t>Мы пред Тобой:</a:t>
            </a:r>
          </a:p>
        </p:txBody>
      </p:sp>
    </p:spTree>
    <p:extLst>
      <p:ext uri="{BB962C8B-B14F-4D97-AF65-F5344CB8AC3E}">
        <p14:creationId xmlns:p14="http://schemas.microsoft.com/office/powerpoint/2010/main" val="3351140684"/>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73061" y="480774"/>
            <a:ext cx="7646194"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90000"/>
              </a:lnSpc>
              <a:spcBef>
                <a:spcPts val="1350"/>
              </a:spcBef>
              <a:buClr>
                <a:srgbClr val="595959"/>
              </a:buClr>
            </a:pPr>
            <a:r>
              <a:rPr lang="ru-RU" sz="4800" b="1" dirty="0">
                <a:solidFill>
                  <a:schemeClr val="tx1"/>
                </a:solidFill>
                <a:latin typeface="Arial"/>
                <a:ea typeface="+mn-ea"/>
                <a:cs typeface="Arial"/>
              </a:rPr>
              <a:t>Силой Духа, Господь,</a:t>
            </a:r>
          </a:p>
          <a:p>
            <a:pPr algn="l" defTabSz="685800">
              <a:lnSpc>
                <a:spcPct val="90000"/>
              </a:lnSpc>
              <a:spcBef>
                <a:spcPts val="1350"/>
              </a:spcBef>
              <a:buClr>
                <a:srgbClr val="595959"/>
              </a:buClr>
            </a:pPr>
            <a:r>
              <a:rPr lang="ru-RU" sz="4800" b="1" dirty="0">
                <a:solidFill>
                  <a:schemeClr val="tx1"/>
                </a:solidFill>
                <a:latin typeface="Arial"/>
                <a:ea typeface="+mn-ea"/>
                <a:cs typeface="Arial"/>
              </a:rPr>
              <a:t>Нас обнови!</a:t>
            </a:r>
          </a:p>
          <a:p>
            <a:pPr algn="l" defTabSz="685800">
              <a:lnSpc>
                <a:spcPct val="90000"/>
              </a:lnSpc>
              <a:spcBef>
                <a:spcPts val="1350"/>
              </a:spcBef>
              <a:buClr>
                <a:srgbClr val="595959"/>
              </a:buClr>
            </a:pPr>
            <a:r>
              <a:rPr lang="ru-RU" sz="4800" b="1" dirty="0">
                <a:solidFill>
                  <a:schemeClr val="tx1"/>
                </a:solidFill>
                <a:latin typeface="Arial"/>
                <a:ea typeface="+mn-ea"/>
                <a:cs typeface="Arial"/>
              </a:rPr>
              <a:t>Для славы Твоей</a:t>
            </a:r>
          </a:p>
          <a:p>
            <a:pPr algn="l" defTabSz="685800">
              <a:lnSpc>
                <a:spcPct val="90000"/>
              </a:lnSpc>
              <a:spcBef>
                <a:spcPts val="1350"/>
              </a:spcBef>
              <a:buClr>
                <a:srgbClr val="595959"/>
              </a:buClr>
            </a:pPr>
            <a:r>
              <a:rPr lang="ru-RU" sz="4800" b="1" dirty="0">
                <a:solidFill>
                  <a:schemeClr val="tx1"/>
                </a:solidFill>
                <a:latin typeface="Arial"/>
                <a:ea typeface="+mn-ea"/>
                <a:cs typeface="Arial"/>
              </a:rPr>
              <a:t>Нашу жизнь возроди</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3529676643"/>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83256" y="480774"/>
            <a:ext cx="7360743"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Пусть каждое сердце</a:t>
            </a:r>
          </a:p>
          <a:p>
            <a:pPr algn="l" defTabSz="685800">
              <a:spcBef>
                <a:spcPts val="1350"/>
              </a:spcBef>
              <a:buClr>
                <a:srgbClr val="595959"/>
              </a:buClr>
            </a:pPr>
            <a:r>
              <a:rPr lang="ru-RU" sz="4800" b="1" dirty="0">
                <a:solidFill>
                  <a:schemeClr val="tx1"/>
                </a:solidFill>
                <a:latin typeface="Arial"/>
                <a:ea typeface="+mn-ea"/>
                <a:cs typeface="Arial"/>
              </a:rPr>
              <a:t>Услышит Твой призыв:</a:t>
            </a:r>
          </a:p>
          <a:p>
            <a:pPr algn="l" defTabSz="685800">
              <a:spcBef>
                <a:spcPts val="1350"/>
              </a:spcBef>
              <a:buClr>
                <a:srgbClr val="595959"/>
              </a:buClr>
            </a:pPr>
            <a:r>
              <a:rPr lang="ru-RU" sz="4800" b="1" dirty="0">
                <a:solidFill>
                  <a:schemeClr val="tx1"/>
                </a:solidFill>
                <a:latin typeface="Arial"/>
                <a:ea typeface="+mn-ea"/>
                <a:cs typeface="Arial"/>
              </a:rPr>
              <a:t>«Церковь Божья,</a:t>
            </a:r>
          </a:p>
          <a:p>
            <a:pPr algn="l" defTabSz="685800">
              <a:spcBef>
                <a:spcPts val="1350"/>
              </a:spcBef>
              <a:buClr>
                <a:srgbClr val="595959"/>
              </a:buClr>
            </a:pPr>
            <a:r>
              <a:rPr lang="ru-RU" sz="4800" b="1" dirty="0">
                <a:solidFill>
                  <a:schemeClr val="tx1"/>
                </a:solidFill>
                <a:latin typeface="Arial"/>
                <a:ea typeface="+mn-ea"/>
                <a:cs typeface="Arial"/>
              </a:rPr>
              <a:t>Сияй и трудись!»</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3978841054"/>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67948" y="451635"/>
            <a:ext cx="7876393"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Даруй нам силу</a:t>
            </a:r>
          </a:p>
          <a:p>
            <a:pPr algn="l" defTabSz="685800">
              <a:spcBef>
                <a:spcPts val="1350"/>
              </a:spcBef>
              <a:buClr>
                <a:srgbClr val="595959"/>
              </a:buClr>
            </a:pPr>
            <a:r>
              <a:rPr lang="ru-RU" b="1" dirty="0">
                <a:solidFill>
                  <a:schemeClr val="tx1"/>
                </a:solidFill>
                <a:latin typeface="Arial"/>
                <a:ea typeface="+mn-ea"/>
                <a:cs typeface="Arial"/>
              </a:rPr>
              <a:t>Благую весть нести.</a:t>
            </a:r>
          </a:p>
          <a:p>
            <a:pPr algn="l" defTabSz="685800">
              <a:spcBef>
                <a:spcPts val="1350"/>
              </a:spcBef>
              <a:buClr>
                <a:srgbClr val="595959"/>
              </a:buClr>
            </a:pPr>
            <a:r>
              <a:rPr lang="ru-RU" b="1" dirty="0">
                <a:solidFill>
                  <a:schemeClr val="tx1"/>
                </a:solidFill>
                <a:latin typeface="Arial"/>
                <a:ea typeface="+mn-ea"/>
                <a:cs typeface="Arial"/>
              </a:rPr>
              <a:t>Даруй нам силу</a:t>
            </a:r>
          </a:p>
          <a:p>
            <a:pPr algn="l" defTabSz="685800">
              <a:spcBef>
                <a:spcPts val="1350"/>
              </a:spcBef>
              <a:buClr>
                <a:srgbClr val="595959"/>
              </a:buClr>
            </a:pPr>
            <a:r>
              <a:rPr lang="ru-RU" b="1" dirty="0">
                <a:solidFill>
                  <a:schemeClr val="tx1"/>
                </a:solidFill>
                <a:latin typeface="Arial"/>
                <a:ea typeface="+mn-ea"/>
                <a:cs typeface="Arial"/>
              </a:rPr>
              <a:t>Христа превознести.</a:t>
            </a:r>
          </a:p>
          <a:p>
            <a:pPr algn="l" defTabSz="685800">
              <a:spcBef>
                <a:spcPts val="1350"/>
              </a:spcBef>
              <a:buClr>
                <a:srgbClr val="595959"/>
              </a:buClr>
            </a:pPr>
            <a:endParaRPr lang="ru-RU" b="1" dirty="0">
              <a:solidFill>
                <a:schemeClr val="tx1"/>
              </a:solidFill>
              <a:latin typeface="Arial"/>
              <a:ea typeface="+mn-ea"/>
              <a:cs typeface="Arial"/>
            </a:endParaRPr>
          </a:p>
          <a:p>
            <a:pPr algn="l" defTabSz="685800">
              <a:spcBef>
                <a:spcPts val="1350"/>
              </a:spcBef>
              <a:buClr>
                <a:srgbClr val="595959"/>
              </a:buClr>
            </a:pPr>
            <a:endParaRPr lang="ru-RU"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28566" y="451635"/>
            <a:ext cx="77090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Сердца очисти</a:t>
            </a:r>
          </a:p>
          <a:p>
            <a:pPr algn="l" defTabSz="685800">
              <a:spcBef>
                <a:spcPts val="1350"/>
              </a:spcBef>
              <a:buClr>
                <a:srgbClr val="595959"/>
              </a:buClr>
            </a:pPr>
            <a:r>
              <a:rPr lang="ru-RU" b="1" dirty="0">
                <a:solidFill>
                  <a:schemeClr val="tx1"/>
                </a:solidFill>
                <a:latin typeface="Arial"/>
                <a:ea typeface="+mn-ea"/>
                <a:cs typeface="Arial"/>
              </a:rPr>
              <a:t>Живительной росой,</a:t>
            </a:r>
          </a:p>
          <a:p>
            <a:pPr algn="l" defTabSz="685800">
              <a:spcBef>
                <a:spcPts val="1350"/>
              </a:spcBef>
              <a:buClr>
                <a:srgbClr val="595959"/>
              </a:buClr>
            </a:pPr>
            <a:r>
              <a:rPr lang="ru-RU" b="1" dirty="0">
                <a:solidFill>
                  <a:schemeClr val="tx1"/>
                </a:solidFill>
                <a:latin typeface="Arial"/>
                <a:ea typeface="+mn-ea"/>
                <a:cs typeface="Arial"/>
              </a:rPr>
              <a:t>Чтоб мы служили</a:t>
            </a:r>
          </a:p>
          <a:p>
            <a:pPr algn="l" defTabSz="685800">
              <a:spcBef>
                <a:spcPts val="1350"/>
              </a:spcBef>
              <a:buClr>
                <a:srgbClr val="595959"/>
              </a:buClr>
            </a:pPr>
            <a:r>
              <a:rPr lang="ru-RU" b="1" dirty="0">
                <a:solidFill>
                  <a:schemeClr val="tx1"/>
                </a:solidFill>
                <a:latin typeface="Arial"/>
                <a:ea typeface="+mn-ea"/>
                <a:cs typeface="Arial"/>
              </a:rPr>
              <a:t>Верно пред Тобой.</a:t>
            </a:r>
          </a:p>
        </p:txBody>
      </p:sp>
    </p:spTree>
    <p:extLst>
      <p:ext uri="{BB962C8B-B14F-4D97-AF65-F5344CB8AC3E}">
        <p14:creationId xmlns:p14="http://schemas.microsoft.com/office/powerpoint/2010/main" val="1439010077"/>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73061" y="480774"/>
            <a:ext cx="7646194"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90000"/>
              </a:lnSpc>
              <a:spcBef>
                <a:spcPts val="1350"/>
              </a:spcBef>
              <a:buClr>
                <a:srgbClr val="595959"/>
              </a:buClr>
            </a:pPr>
            <a:r>
              <a:rPr lang="ru-RU" sz="4800" b="1" dirty="0">
                <a:solidFill>
                  <a:schemeClr val="tx1"/>
                </a:solidFill>
                <a:latin typeface="Arial"/>
                <a:ea typeface="+mn-ea"/>
                <a:cs typeface="Arial"/>
              </a:rPr>
              <a:t>Силой Духа, Господь,</a:t>
            </a:r>
          </a:p>
          <a:p>
            <a:pPr algn="l" defTabSz="685800">
              <a:lnSpc>
                <a:spcPct val="90000"/>
              </a:lnSpc>
              <a:spcBef>
                <a:spcPts val="1350"/>
              </a:spcBef>
              <a:buClr>
                <a:srgbClr val="595959"/>
              </a:buClr>
            </a:pPr>
            <a:r>
              <a:rPr lang="ru-RU" sz="4800" b="1" dirty="0">
                <a:solidFill>
                  <a:schemeClr val="tx1"/>
                </a:solidFill>
                <a:latin typeface="Arial"/>
                <a:ea typeface="+mn-ea"/>
                <a:cs typeface="Arial"/>
              </a:rPr>
              <a:t>Нас обнови!</a:t>
            </a:r>
          </a:p>
          <a:p>
            <a:pPr algn="l" defTabSz="685800">
              <a:lnSpc>
                <a:spcPct val="90000"/>
              </a:lnSpc>
              <a:spcBef>
                <a:spcPts val="1350"/>
              </a:spcBef>
              <a:buClr>
                <a:srgbClr val="595959"/>
              </a:buClr>
            </a:pPr>
            <a:r>
              <a:rPr lang="ru-RU" sz="4800" b="1" dirty="0">
                <a:solidFill>
                  <a:schemeClr val="tx1"/>
                </a:solidFill>
                <a:latin typeface="Arial"/>
                <a:ea typeface="+mn-ea"/>
                <a:cs typeface="Arial"/>
              </a:rPr>
              <a:t>Для славы Твоей</a:t>
            </a:r>
          </a:p>
          <a:p>
            <a:pPr algn="l" defTabSz="685800">
              <a:lnSpc>
                <a:spcPct val="90000"/>
              </a:lnSpc>
              <a:spcBef>
                <a:spcPts val="1350"/>
              </a:spcBef>
              <a:buClr>
                <a:srgbClr val="595959"/>
              </a:buClr>
            </a:pPr>
            <a:r>
              <a:rPr lang="ru-RU" sz="4800" b="1" dirty="0">
                <a:solidFill>
                  <a:schemeClr val="tx1"/>
                </a:solidFill>
                <a:latin typeface="Arial"/>
                <a:ea typeface="+mn-ea"/>
                <a:cs typeface="Arial"/>
              </a:rPr>
              <a:t>Нашу жизнь возроди</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3757661847"/>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83256" y="480774"/>
            <a:ext cx="7360743"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Пусть каждое сердце</a:t>
            </a:r>
          </a:p>
          <a:p>
            <a:pPr algn="l" defTabSz="685800">
              <a:spcBef>
                <a:spcPts val="1350"/>
              </a:spcBef>
              <a:buClr>
                <a:srgbClr val="595959"/>
              </a:buClr>
            </a:pPr>
            <a:r>
              <a:rPr lang="ru-RU" sz="4800" b="1" dirty="0">
                <a:solidFill>
                  <a:schemeClr val="tx1"/>
                </a:solidFill>
                <a:latin typeface="Arial"/>
                <a:ea typeface="+mn-ea"/>
                <a:cs typeface="Arial"/>
              </a:rPr>
              <a:t>Услышит Твой призыв:</a:t>
            </a:r>
          </a:p>
          <a:p>
            <a:pPr algn="l" defTabSz="685800">
              <a:spcBef>
                <a:spcPts val="1350"/>
              </a:spcBef>
              <a:buClr>
                <a:srgbClr val="595959"/>
              </a:buClr>
            </a:pPr>
            <a:r>
              <a:rPr lang="ru-RU" sz="4800" b="1" dirty="0">
                <a:solidFill>
                  <a:schemeClr val="tx1"/>
                </a:solidFill>
                <a:latin typeface="Arial"/>
                <a:ea typeface="+mn-ea"/>
                <a:cs typeface="Arial"/>
              </a:rPr>
              <a:t>«Церковь Божья,</a:t>
            </a:r>
          </a:p>
          <a:p>
            <a:pPr algn="l" defTabSz="685800">
              <a:spcBef>
                <a:spcPts val="1350"/>
              </a:spcBef>
              <a:buClr>
                <a:srgbClr val="595959"/>
              </a:buClr>
            </a:pPr>
            <a:r>
              <a:rPr lang="ru-RU" sz="4800" b="1" dirty="0">
                <a:solidFill>
                  <a:schemeClr val="tx1"/>
                </a:solidFill>
                <a:latin typeface="Arial"/>
                <a:ea typeface="+mn-ea"/>
                <a:cs typeface="Arial"/>
              </a:rPr>
              <a:t>Сияй и трудись!»</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3974248155"/>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08876" y="336192"/>
            <a:ext cx="8240676"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b="1" dirty="0">
                <a:solidFill>
                  <a:schemeClr val="tx1"/>
                </a:solidFill>
                <a:latin typeface="Arial"/>
                <a:ea typeface="+mn-ea"/>
                <a:cs typeface="Arial"/>
              </a:rPr>
              <a:t>Стремится сердце</a:t>
            </a:r>
          </a:p>
          <a:p>
            <a:pPr algn="l" defTabSz="685800">
              <a:lnSpc>
                <a:spcPct val="90000"/>
              </a:lnSpc>
              <a:spcBef>
                <a:spcPts val="1350"/>
              </a:spcBef>
              <a:buClr>
                <a:srgbClr val="595959"/>
              </a:buClr>
            </a:pPr>
            <a:r>
              <a:rPr lang="ru-RU" b="1" dirty="0">
                <a:solidFill>
                  <a:schemeClr val="tx1"/>
                </a:solidFill>
                <a:latin typeface="Arial"/>
                <a:ea typeface="+mn-ea"/>
                <a:cs typeface="Arial"/>
              </a:rPr>
              <a:t>К Тебе, </a:t>
            </a:r>
            <a:endParaRPr lang="ru-RU" b="1" dirty="0" smtClean="0">
              <a:solidFill>
                <a:schemeClr val="tx1"/>
              </a:solidFill>
              <a:latin typeface="Arial"/>
              <a:ea typeface="+mn-ea"/>
              <a:cs typeface="Arial"/>
            </a:endParaRPr>
          </a:p>
          <a:p>
            <a:pPr algn="l" defTabSz="685800">
              <a:lnSpc>
                <a:spcPct val="90000"/>
              </a:lnSpc>
              <a:spcBef>
                <a:spcPts val="1350"/>
              </a:spcBef>
              <a:buClr>
                <a:srgbClr val="595959"/>
              </a:buClr>
            </a:pPr>
            <a:r>
              <a:rPr lang="ru-RU" b="1" dirty="0" smtClean="0">
                <a:solidFill>
                  <a:schemeClr val="tx1"/>
                </a:solidFill>
                <a:latin typeface="Arial"/>
                <a:ea typeface="+mn-ea"/>
                <a:cs typeface="Arial"/>
              </a:rPr>
              <a:t>Господь </a:t>
            </a:r>
            <a:r>
              <a:rPr lang="ru-RU" b="1" dirty="0">
                <a:solidFill>
                  <a:schemeClr val="tx1"/>
                </a:solidFill>
                <a:latin typeface="Arial"/>
                <a:ea typeface="+mn-ea"/>
                <a:cs typeface="Arial"/>
              </a:rPr>
              <a:t>б</a:t>
            </a:r>
            <a:r>
              <a:rPr lang="ru-RU" b="1" dirty="0" smtClean="0">
                <a:solidFill>
                  <a:schemeClr val="tx1"/>
                </a:solidFill>
                <a:latin typeface="Arial"/>
                <a:ea typeface="+mn-ea"/>
                <a:cs typeface="Arial"/>
              </a:rPr>
              <a:t>лагой.</a:t>
            </a:r>
          </a:p>
          <a:p>
            <a:pPr algn="l" defTabSz="685800">
              <a:lnSpc>
                <a:spcPct val="90000"/>
              </a:lnSpc>
              <a:spcBef>
                <a:spcPts val="1350"/>
              </a:spcBef>
              <a:buClr>
                <a:srgbClr val="595959"/>
              </a:buClr>
            </a:pPr>
            <a:r>
              <a:rPr lang="ru-RU" b="1" dirty="0" smtClean="0">
                <a:solidFill>
                  <a:schemeClr val="tx1"/>
                </a:solidFill>
                <a:latin typeface="Arial"/>
                <a:ea typeface="+mn-ea"/>
                <a:cs typeface="Arial"/>
              </a:rPr>
              <a:t>Пусть </a:t>
            </a:r>
            <a:r>
              <a:rPr lang="ru-RU" b="1" dirty="0">
                <a:solidFill>
                  <a:schemeClr val="tx1"/>
                </a:solidFill>
                <a:latin typeface="Arial"/>
                <a:ea typeface="+mn-ea"/>
                <a:cs typeface="Arial"/>
              </a:rPr>
              <a:t>откровеньем</a:t>
            </a:r>
          </a:p>
          <a:p>
            <a:pPr algn="l" defTabSz="685800">
              <a:lnSpc>
                <a:spcPct val="90000"/>
              </a:lnSpc>
              <a:spcBef>
                <a:spcPts val="1350"/>
              </a:spcBef>
              <a:buClr>
                <a:srgbClr val="595959"/>
              </a:buClr>
            </a:pPr>
            <a:r>
              <a:rPr lang="ru-RU" b="1" dirty="0">
                <a:solidFill>
                  <a:schemeClr val="tx1"/>
                </a:solidFill>
                <a:latin typeface="Arial"/>
                <a:ea typeface="+mn-ea"/>
                <a:cs typeface="Arial"/>
              </a:rPr>
              <a:t>Наполнит Дух Святой</a:t>
            </a:r>
          </a:p>
          <a:p>
            <a:pPr algn="l" defTabSz="685800">
              <a:lnSpc>
                <a:spcPct val="90000"/>
              </a:lnSpc>
              <a:spcBef>
                <a:spcPts val="1350"/>
              </a:spcBef>
              <a:buClr>
                <a:srgbClr val="595959"/>
              </a:buClr>
            </a:pPr>
            <a:endParaRPr lang="ru-RU" b="1" dirty="0">
              <a:solidFill>
                <a:schemeClr val="tx1"/>
              </a:solidFill>
              <a:latin typeface="Arial"/>
              <a:ea typeface="+mn-ea"/>
              <a:cs typeface="Arial"/>
            </a:endParaRPr>
          </a:p>
          <a:p>
            <a:pPr algn="l" defTabSz="685800">
              <a:lnSpc>
                <a:spcPct val="90000"/>
              </a:lnSpc>
              <a:spcBef>
                <a:spcPts val="1350"/>
              </a:spcBef>
              <a:buClr>
                <a:srgbClr val="595959"/>
              </a:buClr>
            </a:pPr>
            <a:endParaRPr lang="ru-RU" b="1" dirty="0">
              <a:solidFill>
                <a:schemeClr val="tx1"/>
              </a:solidFill>
              <a:latin typeface="Arial"/>
              <a:cs typeface="Arial"/>
            </a:endParaRPr>
          </a:p>
        </p:txBody>
      </p:sp>
    </p:spTree>
    <p:extLst>
      <p:ext uri="{BB962C8B-B14F-4D97-AF65-F5344CB8AC3E}">
        <p14:creationId xmlns:p14="http://schemas.microsoft.com/office/powerpoint/2010/main" val="2175442259"/>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02972" y="451635"/>
            <a:ext cx="836462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В любви Иисуса</a:t>
            </a:r>
          </a:p>
          <a:p>
            <a:pPr algn="l" defTabSz="685800">
              <a:spcBef>
                <a:spcPts val="1350"/>
              </a:spcBef>
              <a:buClr>
                <a:srgbClr val="595959"/>
              </a:buClr>
            </a:pPr>
            <a:r>
              <a:rPr lang="ru-RU" b="1" dirty="0">
                <a:solidFill>
                  <a:schemeClr val="tx1"/>
                </a:solidFill>
                <a:latin typeface="Arial"/>
                <a:ea typeface="+mn-ea"/>
                <a:cs typeface="Arial"/>
              </a:rPr>
              <a:t>И в вере возрастать,</a:t>
            </a:r>
          </a:p>
          <a:p>
            <a:pPr algn="l" defTabSz="685800">
              <a:spcBef>
                <a:spcPts val="1350"/>
              </a:spcBef>
              <a:buClr>
                <a:srgbClr val="595959"/>
              </a:buClr>
            </a:pPr>
            <a:r>
              <a:rPr lang="ru-RU" b="1" dirty="0">
                <a:solidFill>
                  <a:schemeClr val="tx1"/>
                </a:solidFill>
                <a:latin typeface="Arial"/>
                <a:ea typeface="+mn-ea"/>
                <a:cs typeface="Arial"/>
              </a:rPr>
              <a:t>Тебя, Господь</a:t>
            </a:r>
            <a:r>
              <a:rPr lang="ru-RU" b="1" dirty="0" smtClean="0">
                <a:solidFill>
                  <a:schemeClr val="tx1"/>
                </a:solidFill>
                <a:latin typeface="Arial"/>
                <a:ea typeface="+mn-ea"/>
                <a:cs typeface="Arial"/>
              </a:rPr>
              <a:t>, всей</a:t>
            </a:r>
          </a:p>
          <a:p>
            <a:pPr algn="l" defTabSz="685800">
              <a:spcBef>
                <a:spcPts val="1350"/>
              </a:spcBef>
              <a:buClr>
                <a:srgbClr val="595959"/>
              </a:buClr>
            </a:pPr>
            <a:r>
              <a:rPr lang="ru-RU" b="1" dirty="0" smtClean="0">
                <a:solidFill>
                  <a:schemeClr val="tx1"/>
                </a:solidFill>
                <a:latin typeface="Arial"/>
                <a:ea typeface="+mn-ea"/>
                <a:cs typeface="Arial"/>
              </a:rPr>
              <a:t>Ж</a:t>
            </a:r>
            <a:r>
              <a:rPr lang="ru-RU" b="1" dirty="0" smtClean="0">
                <a:solidFill>
                  <a:schemeClr val="tx1"/>
                </a:solidFill>
                <a:latin typeface="Arial"/>
                <a:ea typeface="+mn-ea"/>
                <a:cs typeface="Arial"/>
              </a:rPr>
              <a:t>изнью прославлять</a:t>
            </a:r>
            <a:r>
              <a:rPr lang="ru-RU" b="1" dirty="0">
                <a:solidFill>
                  <a:schemeClr val="tx1"/>
                </a:solidFill>
                <a:latin typeface="Arial"/>
                <a:ea typeface="+mn-ea"/>
                <a:cs typeface="Arial"/>
              </a:rPr>
              <a:t>.</a:t>
            </a:r>
          </a:p>
        </p:txBody>
      </p:sp>
    </p:spTree>
    <p:extLst>
      <p:ext uri="{BB962C8B-B14F-4D97-AF65-F5344CB8AC3E}">
        <p14:creationId xmlns:p14="http://schemas.microsoft.com/office/powerpoint/2010/main" val="4031369937"/>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73061" y="480774"/>
            <a:ext cx="7646194"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lnSpc>
                <a:spcPct val="90000"/>
              </a:lnSpc>
              <a:spcBef>
                <a:spcPts val="1350"/>
              </a:spcBef>
              <a:buClr>
                <a:srgbClr val="595959"/>
              </a:buClr>
            </a:pPr>
            <a:r>
              <a:rPr lang="ru-RU" sz="4800" b="1" dirty="0">
                <a:solidFill>
                  <a:schemeClr val="tx1"/>
                </a:solidFill>
                <a:latin typeface="Arial"/>
                <a:ea typeface="+mn-ea"/>
                <a:cs typeface="Arial"/>
              </a:rPr>
              <a:t>Силой Духа, Господь,</a:t>
            </a:r>
          </a:p>
          <a:p>
            <a:pPr algn="l" defTabSz="685800">
              <a:lnSpc>
                <a:spcPct val="90000"/>
              </a:lnSpc>
              <a:spcBef>
                <a:spcPts val="1350"/>
              </a:spcBef>
              <a:buClr>
                <a:srgbClr val="595959"/>
              </a:buClr>
            </a:pPr>
            <a:r>
              <a:rPr lang="ru-RU" sz="4800" b="1" dirty="0">
                <a:solidFill>
                  <a:schemeClr val="tx1"/>
                </a:solidFill>
                <a:latin typeface="Arial"/>
                <a:ea typeface="+mn-ea"/>
                <a:cs typeface="Arial"/>
              </a:rPr>
              <a:t>Нас обнови!</a:t>
            </a:r>
          </a:p>
          <a:p>
            <a:pPr algn="l" defTabSz="685800">
              <a:lnSpc>
                <a:spcPct val="90000"/>
              </a:lnSpc>
              <a:spcBef>
                <a:spcPts val="1350"/>
              </a:spcBef>
              <a:buClr>
                <a:srgbClr val="595959"/>
              </a:buClr>
            </a:pPr>
            <a:r>
              <a:rPr lang="ru-RU" sz="4800" b="1" dirty="0">
                <a:solidFill>
                  <a:schemeClr val="tx1"/>
                </a:solidFill>
                <a:latin typeface="Arial"/>
                <a:ea typeface="+mn-ea"/>
                <a:cs typeface="Arial"/>
              </a:rPr>
              <a:t>Для славы Твоей</a:t>
            </a:r>
          </a:p>
          <a:p>
            <a:pPr algn="l" defTabSz="685800">
              <a:lnSpc>
                <a:spcPct val="90000"/>
              </a:lnSpc>
              <a:spcBef>
                <a:spcPts val="1350"/>
              </a:spcBef>
              <a:buClr>
                <a:srgbClr val="595959"/>
              </a:buClr>
            </a:pPr>
            <a:r>
              <a:rPr lang="ru-RU" sz="4800" b="1" dirty="0">
                <a:solidFill>
                  <a:schemeClr val="tx1"/>
                </a:solidFill>
                <a:latin typeface="Arial"/>
                <a:ea typeface="+mn-ea"/>
                <a:cs typeface="Arial"/>
              </a:rPr>
              <a:t>Нашу жизнь возроди</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3757661847"/>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783256" y="480774"/>
            <a:ext cx="7360743"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Пусть каждое сердце</a:t>
            </a:r>
          </a:p>
          <a:p>
            <a:pPr algn="l" defTabSz="685800">
              <a:spcBef>
                <a:spcPts val="1350"/>
              </a:spcBef>
              <a:buClr>
                <a:srgbClr val="595959"/>
              </a:buClr>
            </a:pPr>
            <a:r>
              <a:rPr lang="ru-RU" sz="4800" b="1" dirty="0">
                <a:solidFill>
                  <a:schemeClr val="tx1"/>
                </a:solidFill>
                <a:latin typeface="Arial"/>
                <a:ea typeface="+mn-ea"/>
                <a:cs typeface="Arial"/>
              </a:rPr>
              <a:t>Услышит Твой призыв:</a:t>
            </a:r>
          </a:p>
          <a:p>
            <a:pPr algn="l" defTabSz="685800">
              <a:spcBef>
                <a:spcPts val="1350"/>
              </a:spcBef>
              <a:buClr>
                <a:srgbClr val="595959"/>
              </a:buClr>
            </a:pPr>
            <a:r>
              <a:rPr lang="ru-RU" sz="4800" b="1" dirty="0">
                <a:solidFill>
                  <a:schemeClr val="tx1"/>
                </a:solidFill>
                <a:latin typeface="Arial"/>
                <a:ea typeface="+mn-ea"/>
                <a:cs typeface="Arial"/>
              </a:rPr>
              <a:t>«Церковь Божья,</a:t>
            </a:r>
          </a:p>
          <a:p>
            <a:pPr algn="l" defTabSz="685800">
              <a:spcBef>
                <a:spcPts val="1350"/>
              </a:spcBef>
              <a:buClr>
                <a:srgbClr val="595959"/>
              </a:buClr>
            </a:pPr>
            <a:r>
              <a:rPr lang="ru-RU" sz="4800" b="1" dirty="0">
                <a:solidFill>
                  <a:schemeClr val="tx1"/>
                </a:solidFill>
                <a:latin typeface="Arial"/>
                <a:ea typeface="+mn-ea"/>
                <a:cs typeface="Arial"/>
              </a:rPr>
              <a:t>Сияй и трудись!»</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397424815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1037</TotalTime>
  <Words>197</Words>
  <Application>Microsoft Macintosh PowerPoint</Application>
  <PresentationFormat>On-screen Show (16:9)</PresentationFormat>
  <Paragraphs>57</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107</cp:revision>
  <dcterms:modified xsi:type="dcterms:W3CDTF">2020-11-25T13:40:45Z</dcterms:modified>
</cp:coreProperties>
</file>