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346689"/>
            <a:ext cx="7282771" cy="14342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8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Слышите </a:t>
            </a:r>
            <a:r>
              <a:rPr lang="ru-RU" sz="48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 Господень призыв</a:t>
            </a:r>
            <a:r>
              <a:rPr lang="ru-RU" sz="48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spc="-15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Слышите ль Господень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ризыв: «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Христу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готов?»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Жатвы много созревает,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Жатва делателей ждёт.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награду обещает,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Громко всех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овёт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Себе;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откликнется,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скажет:</a:t>
            </a:r>
          </a:p>
          <a:p>
            <a:pPr>
              <a:lnSpc>
                <a:spcPct val="11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готов служить Тебе!»?</a:t>
            </a:r>
          </a:p>
        </p:txBody>
      </p:sp>
    </p:spTree>
    <p:extLst>
      <p:ext uri="{BB962C8B-B14F-4D97-AF65-F5344CB8AC3E}">
        <p14:creationId xmlns:p14="http://schemas.microsoft.com/office/powerpoint/2010/main" val="130848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можешь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объехать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Христов миссионер.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айдёшь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души,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же им теперь.</a:t>
            </a:r>
          </a:p>
        </p:txBody>
      </p:sp>
    </p:spTree>
    <p:extLst>
      <p:ext uri="{BB962C8B-B14F-4D97-AF65-F5344CB8AC3E}">
        <p14:creationId xmlns:p14="http://schemas.microsoft.com/office/powerpoint/2010/main" val="299619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Дарить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силах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великого труда —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доволен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лептой,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даёшь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66434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можешь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Проповедать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не всем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 даёт,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рассказывать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можешь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Грешников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зовёт.</a:t>
            </a:r>
          </a:p>
        </p:txBody>
      </p:sp>
    </p:spTree>
    <p:extLst>
      <p:ext uri="{BB962C8B-B14F-4D97-AF65-F5344CB8AC3E}">
        <p14:creationId xmlns:p14="http://schemas.microsoft.com/office/powerpoint/2010/main" val="307400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Станем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братья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трудиться,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евностью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зажжём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Спасителю Иисусу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душ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приведём.</a:t>
            </a:r>
          </a:p>
        </p:txBody>
      </p:sp>
    </p:spTree>
    <p:extLst>
      <p:ext uri="{BB962C8B-B14F-4D97-AF65-F5344CB8AC3E}">
        <p14:creationId xmlns:p14="http://schemas.microsoft.com/office/powerpoint/2010/main" val="2380666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8482</TotalTime>
  <Words>133</Words>
  <Application>Microsoft Macintosh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261</cp:revision>
  <dcterms:created xsi:type="dcterms:W3CDTF">2016-09-02T12:17:38Z</dcterms:created>
  <dcterms:modified xsi:type="dcterms:W3CDTF">2020-11-25T13:21:46Z</dcterms:modified>
</cp:coreProperties>
</file>