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2" r:id="rId6"/>
    <p:sldId id="273"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4404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05437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7732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0259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2780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Воспряньте, братья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80884" y="451635"/>
            <a:ext cx="8052776"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Воспряньте, братья, бодро</a:t>
            </a:r>
          </a:p>
          <a:p>
            <a:pPr algn="l" defTabSz="685800">
              <a:spcBef>
                <a:spcPts val="1350"/>
              </a:spcBef>
              <a:buClr>
                <a:srgbClr val="595959"/>
              </a:buClr>
            </a:pPr>
            <a:r>
              <a:rPr lang="ru-RU" sz="4400" b="1" dirty="0">
                <a:solidFill>
                  <a:schemeClr val="tx1"/>
                </a:solidFill>
                <a:latin typeface="Arial"/>
                <a:ea typeface="+mn-ea"/>
                <a:cs typeface="Arial"/>
              </a:rPr>
              <a:t>Уж с раннего утра,</a:t>
            </a:r>
          </a:p>
          <a:p>
            <a:pPr algn="l" defTabSz="685800">
              <a:spcBef>
                <a:spcPts val="1350"/>
              </a:spcBef>
              <a:buClr>
                <a:srgbClr val="595959"/>
              </a:buClr>
            </a:pPr>
            <a:r>
              <a:rPr lang="ru-RU" sz="4400" b="1" dirty="0">
                <a:solidFill>
                  <a:schemeClr val="tx1"/>
                </a:solidFill>
                <a:latin typeface="Arial"/>
                <a:ea typeface="+mn-ea"/>
                <a:cs typeface="Arial"/>
              </a:rPr>
              <a:t>Работайте прилежно —</a:t>
            </a:r>
          </a:p>
          <a:p>
            <a:pPr algn="l" defTabSz="685800">
              <a:spcBef>
                <a:spcPts val="1350"/>
              </a:spcBef>
              <a:buClr>
                <a:srgbClr val="595959"/>
              </a:buClr>
            </a:pPr>
            <a:r>
              <a:rPr lang="ru-RU" sz="4400" b="1" dirty="0">
                <a:solidFill>
                  <a:schemeClr val="tx1"/>
                </a:solidFill>
                <a:latin typeface="Arial"/>
                <a:ea typeface="+mn-ea"/>
                <a:cs typeface="Arial"/>
              </a:rPr>
              <a:t>Славный труд добра.</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00575" y="451635"/>
            <a:ext cx="7736753"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Сейте вы правды семя,</a:t>
            </a:r>
          </a:p>
          <a:p>
            <a:pPr algn="l" defTabSz="685800">
              <a:spcBef>
                <a:spcPts val="1350"/>
              </a:spcBef>
              <a:buClr>
                <a:srgbClr val="595959"/>
              </a:buClr>
            </a:pPr>
            <a:r>
              <a:rPr lang="ru-RU" sz="4400" b="1" dirty="0">
                <a:solidFill>
                  <a:schemeClr val="tx1"/>
                </a:solidFill>
                <a:latin typeface="Arial"/>
                <a:ea typeface="+mn-ea"/>
                <a:cs typeface="Arial"/>
              </a:rPr>
              <a:t>Спешите — дни пройдут;</a:t>
            </a:r>
          </a:p>
          <a:p>
            <a:pPr algn="l" defTabSz="685800">
              <a:spcBef>
                <a:spcPts val="1350"/>
              </a:spcBef>
              <a:buClr>
                <a:srgbClr val="595959"/>
              </a:buClr>
            </a:pPr>
            <a:r>
              <a:rPr lang="ru-RU" sz="4400" b="1" dirty="0">
                <a:solidFill>
                  <a:schemeClr val="tx1"/>
                </a:solidFill>
                <a:latin typeface="Arial"/>
                <a:ea typeface="+mn-ea"/>
                <a:cs typeface="Arial"/>
              </a:rPr>
              <a:t>Быстро проходит время,</a:t>
            </a:r>
          </a:p>
          <a:p>
            <a:pPr algn="l" defTabSz="685800">
              <a:spcBef>
                <a:spcPts val="1350"/>
              </a:spcBef>
              <a:buClr>
                <a:srgbClr val="595959"/>
              </a:buClr>
            </a:pPr>
            <a:r>
              <a:rPr lang="ru-RU" sz="4400" b="1" dirty="0">
                <a:solidFill>
                  <a:schemeClr val="tx1"/>
                </a:solidFill>
                <a:latin typeface="Arial"/>
                <a:ea typeface="+mn-ea"/>
                <a:cs typeface="Arial"/>
              </a:rPr>
              <a:t>Кончен будет труд.</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312103359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92667" y="451635"/>
            <a:ext cx="8269594"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Воспряньте, братья, дружно,</a:t>
            </a:r>
          </a:p>
          <a:p>
            <a:pPr algn="l" defTabSz="685800">
              <a:spcBef>
                <a:spcPts val="1350"/>
              </a:spcBef>
              <a:buClr>
                <a:srgbClr val="595959"/>
              </a:buClr>
            </a:pPr>
            <a:r>
              <a:rPr lang="ru-RU" sz="4400" b="1" dirty="0">
                <a:solidFill>
                  <a:schemeClr val="tx1"/>
                </a:solidFill>
                <a:latin typeface="Arial"/>
                <a:ea typeface="+mn-ea"/>
                <a:cs typeface="Arial"/>
              </a:rPr>
              <a:t>Трудитесь среди дня,</a:t>
            </a:r>
          </a:p>
          <a:p>
            <a:pPr algn="l" defTabSz="685800">
              <a:spcBef>
                <a:spcPts val="1350"/>
              </a:spcBef>
              <a:buClr>
                <a:srgbClr val="595959"/>
              </a:buClr>
            </a:pPr>
            <a:r>
              <a:rPr lang="ru-RU" sz="4400" b="1" dirty="0">
                <a:solidFill>
                  <a:schemeClr val="tx1"/>
                </a:solidFill>
                <a:latin typeface="Arial"/>
                <a:ea typeface="+mn-ea"/>
                <a:cs typeface="Arial"/>
              </a:rPr>
              <a:t>На труд сей всем нам нужно</a:t>
            </a:r>
          </a:p>
          <a:p>
            <a:pPr algn="l" defTabSz="685800">
              <a:spcBef>
                <a:spcPts val="1350"/>
              </a:spcBef>
              <a:buClr>
                <a:srgbClr val="595959"/>
              </a:buClr>
            </a:pPr>
            <a:r>
              <a:rPr lang="ru-RU" sz="4400" b="1" dirty="0">
                <a:solidFill>
                  <a:schemeClr val="tx1"/>
                </a:solidFill>
                <a:latin typeface="Arial"/>
                <a:ea typeface="+mn-ea"/>
                <a:cs typeface="Arial"/>
              </a:rPr>
              <a:t>Посвятить себя.</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277075307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48257" y="451635"/>
            <a:ext cx="7233471"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 вы, рабы Христовы,</a:t>
            </a:r>
          </a:p>
          <a:p>
            <a:pPr algn="l" defTabSz="685800">
              <a:spcBef>
                <a:spcPts val="1350"/>
              </a:spcBef>
              <a:buClr>
                <a:srgbClr val="595959"/>
              </a:buClr>
            </a:pPr>
            <a:r>
              <a:rPr lang="ru-RU" sz="4400" b="1" dirty="0">
                <a:solidFill>
                  <a:schemeClr val="tx1"/>
                </a:solidFill>
                <a:latin typeface="Arial"/>
                <a:ea typeface="+mn-ea"/>
                <a:cs typeface="Arial"/>
              </a:rPr>
              <a:t>Придите помогать</a:t>
            </a:r>
          </a:p>
          <a:p>
            <a:pPr algn="l" defTabSz="685800">
              <a:spcBef>
                <a:spcPts val="1350"/>
              </a:spcBef>
              <a:buClr>
                <a:srgbClr val="595959"/>
              </a:buClr>
            </a:pPr>
            <a:r>
              <a:rPr lang="ru-RU" sz="4400" b="1" dirty="0">
                <a:solidFill>
                  <a:schemeClr val="tx1"/>
                </a:solidFill>
                <a:latin typeface="Arial"/>
                <a:ea typeface="+mn-ea"/>
                <a:cs typeface="Arial"/>
              </a:rPr>
              <a:t>И будьте все готовы</a:t>
            </a:r>
          </a:p>
          <a:p>
            <a:pPr algn="l" defTabSz="685800">
              <a:spcBef>
                <a:spcPts val="1350"/>
              </a:spcBef>
              <a:buClr>
                <a:srgbClr val="595959"/>
              </a:buClr>
            </a:pPr>
            <a:r>
              <a:rPr lang="ru-RU" sz="4400" b="1" dirty="0">
                <a:solidFill>
                  <a:schemeClr val="tx1"/>
                </a:solidFill>
                <a:latin typeface="Arial"/>
                <a:ea typeface="+mn-ea"/>
                <a:cs typeface="Arial"/>
              </a:rPr>
              <a:t>Призыву внимать.</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42501319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59648" y="451635"/>
            <a:ext cx="8050213"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Воспряньте, братья, смело,</a:t>
            </a:r>
          </a:p>
          <a:p>
            <a:pPr algn="l" defTabSz="685800">
              <a:spcBef>
                <a:spcPts val="1350"/>
              </a:spcBef>
              <a:buClr>
                <a:srgbClr val="595959"/>
              </a:buClr>
            </a:pPr>
            <a:r>
              <a:rPr lang="ru-RU" sz="4400" b="1" dirty="0">
                <a:solidFill>
                  <a:schemeClr val="tx1"/>
                </a:solidFill>
                <a:latin typeface="Arial"/>
                <a:ea typeface="+mn-ea"/>
                <a:cs typeface="Arial"/>
              </a:rPr>
              <a:t>Пока не кончен день,</a:t>
            </a:r>
          </a:p>
          <a:p>
            <a:pPr algn="l" defTabSz="685800">
              <a:spcBef>
                <a:spcPts val="1350"/>
              </a:spcBef>
              <a:buClr>
                <a:srgbClr val="595959"/>
              </a:buClr>
            </a:pPr>
            <a:r>
              <a:rPr lang="ru-RU" sz="4400" b="1" dirty="0">
                <a:solidFill>
                  <a:schemeClr val="tx1"/>
                </a:solidFill>
                <a:latin typeface="Arial"/>
                <a:ea typeface="+mn-ea"/>
                <a:cs typeface="Arial"/>
              </a:rPr>
              <a:t>Примитесь все за дело —</a:t>
            </a:r>
          </a:p>
          <a:p>
            <a:pPr algn="l" defTabSz="685800">
              <a:spcBef>
                <a:spcPts val="1350"/>
              </a:spcBef>
              <a:buClr>
                <a:srgbClr val="595959"/>
              </a:buClr>
            </a:pPr>
            <a:r>
              <a:rPr lang="ru-RU" sz="4400" b="1" dirty="0">
                <a:solidFill>
                  <a:schemeClr val="tx1"/>
                </a:solidFill>
                <a:latin typeface="Arial"/>
                <a:ea typeface="+mn-ea"/>
                <a:cs typeface="Arial"/>
              </a:rPr>
              <a:t>Близко ночи тень.</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32320893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79339" y="451635"/>
            <a:ext cx="7234656"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Всем людям укажите,</a:t>
            </a:r>
          </a:p>
          <a:p>
            <a:pPr algn="l" defTabSz="685800">
              <a:spcBef>
                <a:spcPts val="1350"/>
              </a:spcBef>
              <a:buClr>
                <a:srgbClr val="595959"/>
              </a:buClr>
            </a:pPr>
            <a:r>
              <a:rPr lang="ru-RU" sz="4400" b="1" dirty="0">
                <a:solidFill>
                  <a:schemeClr val="tx1"/>
                </a:solidFill>
                <a:latin typeface="Arial"/>
                <a:ea typeface="+mn-ea"/>
                <a:cs typeface="Arial"/>
              </a:rPr>
              <a:t>Как быстро дни текут;</a:t>
            </a:r>
          </a:p>
          <a:p>
            <a:pPr algn="l" defTabSz="685800">
              <a:spcBef>
                <a:spcPts val="1350"/>
              </a:spcBef>
              <a:buClr>
                <a:srgbClr val="595959"/>
              </a:buClr>
            </a:pPr>
            <a:r>
              <a:rPr lang="ru-RU" sz="4400" b="1" dirty="0">
                <a:solidFill>
                  <a:schemeClr val="tx1"/>
                </a:solidFill>
                <a:latin typeface="Arial"/>
                <a:ea typeface="+mn-ea"/>
                <a:cs typeface="Arial"/>
              </a:rPr>
              <a:t>Все силы приложите,</a:t>
            </a:r>
          </a:p>
          <a:p>
            <a:pPr algn="l" defTabSz="685800">
              <a:spcBef>
                <a:spcPts val="1350"/>
              </a:spcBef>
              <a:buClr>
                <a:srgbClr val="595959"/>
              </a:buClr>
            </a:pPr>
            <a:r>
              <a:rPr lang="ru-RU" sz="4400" b="1" dirty="0">
                <a:solidFill>
                  <a:schemeClr val="tx1"/>
                </a:solidFill>
                <a:latin typeface="Arial"/>
                <a:ea typeface="+mn-ea"/>
                <a:cs typeface="Arial"/>
              </a:rPr>
              <a:t>И закончим труд.</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66957441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1025</TotalTime>
  <Words>109</Words>
  <Application>Microsoft Macintosh PowerPoint</Application>
  <PresentationFormat>On-screen Show (16:9)</PresentationFormat>
  <Paragraphs>25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104</cp:revision>
  <dcterms:modified xsi:type="dcterms:W3CDTF">2020-11-25T13:15:45Z</dcterms:modified>
</cp:coreProperties>
</file>