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69" r:id="rId3"/>
    <p:sldId id="277" r:id="rId4"/>
    <p:sldId id="278" r:id="rId5"/>
    <p:sldId id="279"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4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76902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02786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20229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6641092" y="3393320"/>
            <a:ext cx="1052839" cy="1517487"/>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066547" y="-40119"/>
            <a:ext cx="622150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50000"/>
              </a:lnSpc>
              <a:buNone/>
            </a:pPr>
            <a:r>
              <a:rPr lang="ru-RU" sz="6000" dirty="0">
                <a:solidFill>
                  <a:srgbClr val="02243A"/>
                </a:solidFill>
                <a:latin typeface="Arial" panose="020B0604020202020204" pitchFamily="34" charset="0"/>
                <a:cs typeface="Arial" panose="020B0604020202020204" pitchFamily="34" charset="0"/>
              </a:rPr>
              <a:t>Перед Тобой склоняюсь я </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5848449" y="2969245"/>
            <a:ext cx="962525" cy="1387316"/>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65492" y="3429208"/>
            <a:ext cx="1027940" cy="1481599"/>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94447" y="0"/>
            <a:ext cx="8891323" cy="4118541"/>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altLang="ru-RU" b="1" dirty="0">
                <a:solidFill>
                  <a:srgbClr val="02243A"/>
                </a:solidFill>
                <a:latin typeface="Arial" panose="020B0604020202020204" pitchFamily="34" charset="0"/>
                <a:cs typeface="Arial" panose="020B0604020202020204" pitchFamily="34" charset="0"/>
              </a:rPr>
              <a:t>Перед Тобой </a:t>
            </a:r>
          </a:p>
          <a:p>
            <a:pPr algn="l"/>
            <a:r>
              <a:rPr lang="ru-RU" altLang="ru-RU" b="1" dirty="0">
                <a:solidFill>
                  <a:srgbClr val="02243A"/>
                </a:solidFill>
                <a:latin typeface="Arial" panose="020B0604020202020204" pitchFamily="34" charset="0"/>
                <a:cs typeface="Arial" panose="020B0604020202020204" pitchFamily="34" charset="0"/>
              </a:rPr>
              <a:t>					склоняюсь я,</a:t>
            </a:r>
          </a:p>
          <a:p>
            <a:pPr algn="l"/>
            <a:r>
              <a:rPr lang="ru-RU" altLang="ru-RU" b="1" dirty="0">
                <a:solidFill>
                  <a:srgbClr val="02243A"/>
                </a:solidFill>
                <a:latin typeface="Arial" panose="020B0604020202020204" pitchFamily="34" charset="0"/>
                <a:cs typeface="Arial" panose="020B0604020202020204" pitchFamily="34" charset="0"/>
              </a:rPr>
              <a:t>Всемогущий Бог,</a:t>
            </a:r>
          </a:p>
          <a:p>
            <a:pPr algn="l"/>
            <a:r>
              <a:rPr lang="ru-RU" altLang="ru-RU" b="1" dirty="0">
                <a:solidFill>
                  <a:srgbClr val="02243A"/>
                </a:solidFill>
                <a:latin typeface="Arial" panose="020B0604020202020204" pitchFamily="34" charset="0"/>
                <a:cs typeface="Arial" panose="020B0604020202020204" pitchFamily="34" charset="0"/>
              </a:rPr>
              <a:t>Источник утешения </a:t>
            </a:r>
          </a:p>
          <a:p>
            <a:pPr algn="l"/>
            <a:r>
              <a:rPr lang="ru-RU" altLang="ru-RU" b="1" dirty="0">
                <a:solidFill>
                  <a:srgbClr val="02243A"/>
                </a:solidFill>
                <a:latin typeface="Arial" panose="020B0604020202020204" pitchFamily="34" charset="0"/>
                <a:cs typeface="Arial" panose="020B0604020202020204" pitchFamily="34" charset="0"/>
              </a:rPr>
              <a:t>Я нашёл у Твоих ног.</a:t>
            </a:r>
            <a:endParaRPr lang="ru-RU" b="1" dirty="0">
              <a:solidFill>
                <a:srgbClr val="02243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79294" y="0"/>
            <a:ext cx="9305365" cy="426914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a:solidFill>
                  <a:srgbClr val="02243A"/>
                </a:solidFill>
              </a:rPr>
              <a:t>О, Ты Велик! </a:t>
            </a:r>
          </a:p>
          <a:p>
            <a:pPr algn="l"/>
            <a:r>
              <a:rPr lang="ru-RU" b="1" dirty="0">
                <a:solidFill>
                  <a:srgbClr val="02243A"/>
                </a:solidFill>
              </a:rPr>
              <a:t>Нет Тебе подобного!</a:t>
            </a:r>
          </a:p>
          <a:p>
            <a:pPr algn="l"/>
            <a:r>
              <a:rPr lang="ru-RU" b="1" dirty="0">
                <a:solidFill>
                  <a:srgbClr val="02243A"/>
                </a:solidFill>
              </a:rPr>
              <a:t>Перед Тобой </a:t>
            </a:r>
          </a:p>
          <a:p>
            <a:pPr algn="l"/>
            <a:r>
              <a:rPr lang="ru-RU" b="1" dirty="0">
                <a:solidFill>
                  <a:srgbClr val="02243A"/>
                </a:solidFill>
              </a:rPr>
              <a:t>					склоняюсь я, </a:t>
            </a:r>
          </a:p>
          <a:p>
            <a:pPr algn="l"/>
            <a:r>
              <a:rPr lang="ru-RU" b="1" dirty="0">
                <a:solidFill>
                  <a:srgbClr val="02243A"/>
                </a:solidFill>
              </a:rPr>
              <a:t>Ты — любовь моя.</a:t>
            </a:r>
          </a:p>
        </p:txBody>
      </p:sp>
    </p:spTree>
    <p:extLst>
      <p:ext uri="{BB962C8B-B14F-4D97-AF65-F5344CB8AC3E}">
        <p14:creationId xmlns:p14="http://schemas.microsoft.com/office/powerpoint/2010/main" val="277609544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94447" y="0"/>
            <a:ext cx="8891323" cy="4118541"/>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altLang="ru-RU" b="1" dirty="0">
                <a:solidFill>
                  <a:srgbClr val="02243A"/>
                </a:solidFill>
                <a:latin typeface="Arial" panose="020B0604020202020204" pitchFamily="34" charset="0"/>
                <a:cs typeface="Arial" panose="020B0604020202020204" pitchFamily="34" charset="0"/>
              </a:rPr>
              <a:t>Перед Тобой </a:t>
            </a:r>
          </a:p>
          <a:p>
            <a:pPr algn="l"/>
            <a:r>
              <a:rPr lang="ru-RU" altLang="ru-RU" b="1" dirty="0">
                <a:solidFill>
                  <a:srgbClr val="02243A"/>
                </a:solidFill>
                <a:latin typeface="Arial" panose="020B0604020202020204" pitchFamily="34" charset="0"/>
                <a:cs typeface="Arial" panose="020B0604020202020204" pitchFamily="34" charset="0"/>
              </a:rPr>
              <a:t>					склоняюсь я,</a:t>
            </a:r>
          </a:p>
          <a:p>
            <a:pPr algn="l"/>
            <a:r>
              <a:rPr lang="ru-RU" altLang="ru-RU" b="1" dirty="0">
                <a:solidFill>
                  <a:srgbClr val="02243A"/>
                </a:solidFill>
                <a:latin typeface="Arial" panose="020B0604020202020204" pitchFamily="34" charset="0"/>
                <a:cs typeface="Arial" panose="020B0604020202020204" pitchFamily="34" charset="0"/>
              </a:rPr>
              <a:t>Всемогущий Бог,</a:t>
            </a:r>
          </a:p>
          <a:p>
            <a:pPr algn="l"/>
            <a:r>
              <a:rPr lang="ru-RU" altLang="ru-RU" b="1" dirty="0">
                <a:solidFill>
                  <a:srgbClr val="02243A"/>
                </a:solidFill>
                <a:latin typeface="Arial" panose="020B0604020202020204" pitchFamily="34" charset="0"/>
                <a:cs typeface="Arial" panose="020B0604020202020204" pitchFamily="34" charset="0"/>
              </a:rPr>
              <a:t>Источник утешения </a:t>
            </a:r>
          </a:p>
          <a:p>
            <a:pPr algn="l"/>
            <a:r>
              <a:rPr lang="ru-RU" altLang="ru-RU" b="1" dirty="0">
                <a:solidFill>
                  <a:srgbClr val="02243A"/>
                </a:solidFill>
                <a:latin typeface="Arial" panose="020B0604020202020204" pitchFamily="34" charset="0"/>
                <a:cs typeface="Arial" panose="020B0604020202020204" pitchFamily="34" charset="0"/>
              </a:rPr>
              <a:t>Я нашёл у Твоих ног.</a:t>
            </a:r>
            <a:endParaRPr lang="ru-RU" b="1" dirty="0">
              <a:solidFill>
                <a:srgbClr val="02243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042763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79294" y="0"/>
            <a:ext cx="9305365" cy="426914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a:solidFill>
                  <a:srgbClr val="02243A"/>
                </a:solidFill>
              </a:rPr>
              <a:t>О, Ты Велик! </a:t>
            </a:r>
          </a:p>
          <a:p>
            <a:pPr algn="l"/>
            <a:r>
              <a:rPr lang="ru-RU" b="1" dirty="0">
                <a:solidFill>
                  <a:srgbClr val="02243A"/>
                </a:solidFill>
              </a:rPr>
              <a:t>Нет Тебе подобного!</a:t>
            </a:r>
          </a:p>
          <a:p>
            <a:pPr algn="l"/>
            <a:r>
              <a:rPr lang="ru-RU" b="1" dirty="0">
                <a:solidFill>
                  <a:srgbClr val="02243A"/>
                </a:solidFill>
              </a:rPr>
              <a:t>Перед Тобой </a:t>
            </a:r>
          </a:p>
          <a:p>
            <a:pPr algn="l"/>
            <a:r>
              <a:rPr lang="ru-RU" b="1" dirty="0">
                <a:solidFill>
                  <a:srgbClr val="02243A"/>
                </a:solidFill>
              </a:rPr>
              <a:t>					склоняюсь я, </a:t>
            </a:r>
          </a:p>
          <a:p>
            <a:pPr algn="l"/>
            <a:r>
              <a:rPr lang="ru-RU" b="1">
                <a:solidFill>
                  <a:srgbClr val="02243A"/>
                </a:solidFill>
              </a:rPr>
              <a:t>Ты — любовь </a:t>
            </a:r>
            <a:r>
              <a:rPr lang="ru-RU" b="1" dirty="0">
                <a:solidFill>
                  <a:srgbClr val="02243A"/>
                </a:solidFill>
              </a:rPr>
              <a:t>моя.</a:t>
            </a:r>
          </a:p>
        </p:txBody>
      </p:sp>
    </p:spTree>
    <p:extLst>
      <p:ext uri="{BB962C8B-B14F-4D97-AF65-F5344CB8AC3E}">
        <p14:creationId xmlns:p14="http://schemas.microsoft.com/office/powerpoint/2010/main" val="1699941416"/>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1764</TotalTime>
  <Words>94</Words>
  <Application>Microsoft Macintosh PowerPoint</Application>
  <PresentationFormat>Экран (16:9)</PresentationFormat>
  <Paragraphs>21</Paragraphs>
  <Slides>5</Slides>
  <Notes>5</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5</vt:i4>
      </vt:variant>
    </vt:vector>
  </HeadingPairs>
  <TitlesOfParts>
    <vt:vector size="15"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90</cp:revision>
  <dcterms:modified xsi:type="dcterms:W3CDTF">2020-11-05T14:05:16Z</dcterms:modified>
</cp:coreProperties>
</file>