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65" r:id="rId2"/>
    <p:sldId id="269" r:id="rId3"/>
    <p:sldId id="277" r:id="rId4"/>
    <p:sldId id="267" r:id="rId5"/>
    <p:sldId id="270" r:id="rId6"/>
    <p:sldId id="278" r:id="rId7"/>
    <p:sldId id="282" r:id="rId8"/>
    <p:sldId id="271" r:id="rId9"/>
    <p:sldId id="280" r:id="rId10"/>
    <p:sldId id="283" r:id="rId11"/>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4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82"/>
    <p:restoredTop sz="75172" autoAdjust="0"/>
  </p:normalViewPr>
  <p:slideViewPr>
    <p:cSldViewPr snapToGrid="0" snapToObjects="1">
      <p:cViewPr varScale="1">
        <p:scale>
          <a:sx n="97" d="100"/>
          <a:sy n="97" d="100"/>
        </p:scale>
        <p:origin x="1632" y="192"/>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44960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6902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0555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3103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2001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9061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3241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id="{E4438512-FB30-8240-9BEE-8A05FE64B54F}"/>
              </a:ext>
            </a:extLst>
          </p:cNvPr>
          <p:cNvSpPr txBox="1">
            <a:spLocks/>
          </p:cNvSpPr>
          <p:nvPr/>
        </p:nvSpPr>
        <p:spPr>
          <a:xfrm>
            <a:off x="1898675" y="301901"/>
            <a:ext cx="6100228"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defRPr sz="11100" b="1" i="0">
                <a:solidFill>
                  <a:srgbClr val="FEBF2E"/>
                </a:solidFill>
                <a:latin typeface="Calibri"/>
                <a:ea typeface="Calibri"/>
                <a:cs typeface="Calibri"/>
                <a:sym typeface="Calibri"/>
              </a:defRPr>
            </a:pPr>
            <a:r>
              <a:rPr lang="ru-RU" sz="6000" dirty="0">
                <a:solidFill>
                  <a:srgbClr val="02243A"/>
                </a:solidFill>
                <a:latin typeface="Arial" panose="020B0604020202020204" pitchFamily="34" charset="0"/>
                <a:cs typeface="Arial" panose="020B0604020202020204" pitchFamily="34" charset="0"/>
                <a:sym typeface="Calibri"/>
              </a:rPr>
              <a:t>Прихожу к Тебе, о Боже</a:t>
            </a:r>
            <a:endParaRPr lang="bg-BG" b="1" dirty="0">
              <a:solidFill>
                <a:srgbClr val="02243A"/>
              </a:solidFill>
              <a:latin typeface="Arial" panose="020B0604020202020204" pitchFamily="34" charset="0"/>
              <a:ea typeface="Calibri"/>
              <a:cs typeface="Arial" panose="020B0604020202020204" pitchFamily="34" charset="0"/>
              <a:sym typeface="Calibri"/>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345636" y="0"/>
            <a:ext cx="8461702" cy="4199628"/>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800" b="1" dirty="0">
                <a:solidFill>
                  <a:schemeClr val="tx1"/>
                </a:solidFill>
                <a:latin typeface="Arial" panose="020B0604020202020204" pitchFamily="34" charset="0"/>
                <a:ea typeface="+mn-ea"/>
                <a:cs typeface="Arial" panose="020B0604020202020204" pitchFamily="34" charset="0"/>
              </a:rPr>
              <a:t>Припев: </a:t>
            </a:r>
          </a:p>
          <a:p>
            <a:pPr algn="l"/>
            <a:r>
              <a:rPr lang="ru-RU" sz="4400" b="1" dirty="0">
                <a:latin typeface="Arial" panose="020B0604020202020204" pitchFamily="34" charset="0"/>
                <a:cs typeface="Arial" panose="020B0604020202020204" pitchFamily="34" charset="0"/>
              </a:rPr>
              <a:t>Необозримый хор  							    херувимов</a:t>
            </a:r>
          </a:p>
          <a:p>
            <a:pPr algn="l"/>
            <a:r>
              <a:rPr lang="ru-RU" sz="4400" b="1" dirty="0">
                <a:latin typeface="Arial" panose="020B0604020202020204" pitchFamily="34" charset="0"/>
                <a:cs typeface="Arial" panose="020B0604020202020204" pitchFamily="34" charset="0"/>
              </a:rPr>
              <a:t>Ликует с восторгом, </a:t>
            </a:r>
          </a:p>
          <a:p>
            <a:pPr algn="l"/>
            <a:r>
              <a:rPr lang="ru-RU" sz="4400" b="1" dirty="0">
                <a:latin typeface="Arial" panose="020B0604020202020204" pitchFamily="34" charset="0"/>
                <a:cs typeface="Arial" panose="020B0604020202020204" pitchFamily="34" charset="0"/>
              </a:rPr>
              <a:t>    ликует с восторгом.</a:t>
            </a:r>
          </a:p>
          <a:p>
            <a:pPr algn="l"/>
            <a:r>
              <a:rPr lang="ru-RU" sz="4400" b="1" dirty="0">
                <a:latin typeface="Arial" panose="020B0604020202020204" pitchFamily="34" charset="0"/>
                <a:cs typeface="Arial" panose="020B0604020202020204" pitchFamily="34" charset="0"/>
              </a:rPr>
              <a:t>Неудержимо дух </a:t>
            </a:r>
          </a:p>
          <a:p>
            <a:pPr algn="l"/>
            <a:r>
              <a:rPr lang="ru-RU" sz="4400" b="1" dirty="0">
                <a:latin typeface="Arial" panose="020B0604020202020204" pitchFamily="34" charset="0"/>
                <a:cs typeface="Arial" panose="020B0604020202020204" pitchFamily="34" charset="0"/>
              </a:rPr>
              <a:t>			 мой незримо</a:t>
            </a:r>
          </a:p>
          <a:p>
            <a:pPr algn="l"/>
            <a:r>
              <a:rPr lang="ru-RU" sz="4400" b="1" dirty="0">
                <a:latin typeface="Arial" panose="020B0604020202020204" pitchFamily="34" charset="0"/>
                <a:cs typeface="Arial" panose="020B0604020202020204" pitchFamily="34" charset="0"/>
              </a:rPr>
              <a:t>Ликует с тем хором. </a:t>
            </a:r>
          </a:p>
        </p:txBody>
      </p:sp>
    </p:spTree>
    <p:extLst>
      <p:ext uri="{BB962C8B-B14F-4D97-AF65-F5344CB8AC3E}">
        <p14:creationId xmlns:p14="http://schemas.microsoft.com/office/powerpoint/2010/main" val="179019075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144000"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170134" y="552450"/>
            <a:ext cx="9199153" cy="3609377"/>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r>
              <a:rPr lang="ru-RU" sz="4800" b="1" dirty="0">
                <a:latin typeface="Arial" panose="020B0604020202020204" pitchFamily="34" charset="0"/>
                <a:cs typeface="Arial" panose="020B0604020202020204" pitchFamily="34" charset="0"/>
              </a:rPr>
              <a:t>Прихожу к Тебе, о Боже, </a:t>
            </a:r>
          </a:p>
          <a:p>
            <a:pPr algn="l"/>
            <a:r>
              <a:rPr lang="ru-RU" sz="4800" b="1" dirty="0">
                <a:latin typeface="Arial" panose="020B0604020202020204" pitchFamily="34" charset="0"/>
                <a:cs typeface="Arial" panose="020B0604020202020204" pitchFamily="34" charset="0"/>
              </a:rPr>
              <a:t>Помолиться, помолиться;</a:t>
            </a:r>
          </a:p>
          <a:p>
            <a:pPr algn="l"/>
            <a:r>
              <a:rPr lang="ru-RU" sz="4800" b="1" dirty="0">
                <a:latin typeface="Arial" panose="020B0604020202020204" pitchFamily="34" charset="0"/>
                <a:cs typeface="Arial" panose="020B0604020202020204" pitchFamily="34" charset="0"/>
              </a:rPr>
              <a:t>Рвётся в небо моё сердце, </a:t>
            </a:r>
          </a:p>
          <a:p>
            <a:pPr algn="l"/>
            <a:r>
              <a:rPr lang="ru-RU" sz="4800" b="1" dirty="0">
                <a:latin typeface="Arial" panose="020B0604020202020204" pitchFamily="34" charset="0"/>
                <a:cs typeface="Arial" panose="020B0604020202020204" pitchFamily="34" charset="0"/>
              </a:rPr>
              <a:t>Словно птица, словно птица.</a:t>
            </a:r>
          </a:p>
        </p:txBody>
      </p:sp>
    </p:spTree>
    <p:extLst>
      <p:ext uri="{BB962C8B-B14F-4D97-AF65-F5344CB8AC3E}">
        <p14:creationId xmlns:p14="http://schemas.microsoft.com/office/powerpoint/2010/main" val="14859494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144000"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156882" y="451187"/>
            <a:ext cx="8830236" cy="3609377"/>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r>
              <a:rPr lang="ru-RU" sz="4900" b="1" dirty="0">
                <a:latin typeface="Arial" panose="020B0604020202020204" pitchFamily="34" charset="0"/>
                <a:cs typeface="Arial" panose="020B0604020202020204" pitchFamily="34" charset="0"/>
              </a:rPr>
              <a:t>Рвётся в небо моё сердце, </a:t>
            </a:r>
          </a:p>
          <a:p>
            <a:pPr algn="l"/>
            <a:r>
              <a:rPr lang="ru-RU" sz="4900" b="1" dirty="0">
                <a:latin typeface="Arial" panose="020B0604020202020204" pitchFamily="34" charset="0"/>
                <a:cs typeface="Arial" panose="020B0604020202020204" pitchFamily="34" charset="0"/>
              </a:rPr>
              <a:t>Благодатью восхищаясь</a:t>
            </a:r>
          </a:p>
          <a:p>
            <a:pPr algn="l"/>
            <a:r>
              <a:rPr lang="ru-RU" sz="4900" b="1" dirty="0">
                <a:latin typeface="Arial" panose="020B0604020202020204" pitchFamily="34" charset="0"/>
                <a:cs typeface="Arial" panose="020B0604020202020204" pitchFamily="34" charset="0"/>
              </a:rPr>
              <a:t>И в смиренье </a:t>
            </a:r>
          </a:p>
          <a:p>
            <a:pPr algn="l"/>
            <a:r>
              <a:rPr lang="ru-RU" sz="4900" b="1" dirty="0">
                <a:latin typeface="Arial" panose="020B0604020202020204" pitchFamily="34" charset="0"/>
                <a:cs typeface="Arial" panose="020B0604020202020204" pitchFamily="34" charset="0"/>
              </a:rPr>
              <a:t>Пред Тобой склоняясь. </a:t>
            </a:r>
          </a:p>
        </p:txBody>
      </p:sp>
    </p:spTree>
    <p:extLst>
      <p:ext uri="{BB962C8B-B14F-4D97-AF65-F5344CB8AC3E}">
        <p14:creationId xmlns:p14="http://schemas.microsoft.com/office/powerpoint/2010/main" val="277609544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345636" y="0"/>
            <a:ext cx="8461702" cy="4199628"/>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800" b="1" dirty="0">
                <a:solidFill>
                  <a:schemeClr val="tx1"/>
                </a:solidFill>
                <a:latin typeface="Arial" panose="020B0604020202020204" pitchFamily="34" charset="0"/>
                <a:ea typeface="+mn-ea"/>
                <a:cs typeface="Arial" panose="020B0604020202020204" pitchFamily="34" charset="0"/>
              </a:rPr>
              <a:t>Припев: </a:t>
            </a:r>
          </a:p>
          <a:p>
            <a:pPr algn="l"/>
            <a:r>
              <a:rPr lang="ru-RU" sz="4400" b="1" dirty="0">
                <a:latin typeface="Arial" panose="020B0604020202020204" pitchFamily="34" charset="0"/>
                <a:cs typeface="Arial" panose="020B0604020202020204" pitchFamily="34" charset="0"/>
              </a:rPr>
              <a:t>Необозримый хор  							    херувимов</a:t>
            </a:r>
          </a:p>
          <a:p>
            <a:pPr algn="l"/>
            <a:r>
              <a:rPr lang="ru-RU" sz="4400" b="1" dirty="0">
                <a:latin typeface="Arial" panose="020B0604020202020204" pitchFamily="34" charset="0"/>
                <a:cs typeface="Arial" panose="020B0604020202020204" pitchFamily="34" charset="0"/>
              </a:rPr>
              <a:t>Ликует с восторгом, </a:t>
            </a:r>
          </a:p>
          <a:p>
            <a:pPr algn="l"/>
            <a:r>
              <a:rPr lang="ru-RU" sz="4400" b="1" dirty="0">
                <a:latin typeface="Arial" panose="020B0604020202020204" pitchFamily="34" charset="0"/>
                <a:cs typeface="Arial" panose="020B0604020202020204" pitchFamily="34" charset="0"/>
              </a:rPr>
              <a:t>    ликует с восторгом.</a:t>
            </a:r>
          </a:p>
          <a:p>
            <a:pPr algn="l"/>
            <a:r>
              <a:rPr lang="ru-RU" sz="4400" b="1" dirty="0">
                <a:latin typeface="Arial" panose="020B0604020202020204" pitchFamily="34" charset="0"/>
                <a:cs typeface="Arial" panose="020B0604020202020204" pitchFamily="34" charset="0"/>
              </a:rPr>
              <a:t>Неудержимо дух </a:t>
            </a:r>
          </a:p>
          <a:p>
            <a:pPr algn="l"/>
            <a:r>
              <a:rPr lang="ru-RU" sz="4400" b="1" dirty="0">
                <a:latin typeface="Arial" panose="020B0604020202020204" pitchFamily="34" charset="0"/>
                <a:cs typeface="Arial" panose="020B0604020202020204" pitchFamily="34" charset="0"/>
              </a:rPr>
              <a:t>			 мой незримо</a:t>
            </a:r>
          </a:p>
          <a:p>
            <a:pPr algn="l"/>
            <a:r>
              <a:rPr lang="ru-RU" sz="4400" b="1" dirty="0">
                <a:latin typeface="Arial" panose="020B0604020202020204" pitchFamily="34" charset="0"/>
                <a:cs typeface="Arial" panose="020B0604020202020204" pitchFamily="34" charset="0"/>
              </a:rPr>
              <a:t>Ликует с тем хором. </a:t>
            </a:r>
          </a:p>
        </p:txBody>
      </p:sp>
    </p:spTree>
    <p:extLst>
      <p:ext uri="{BB962C8B-B14F-4D97-AF65-F5344CB8AC3E}">
        <p14:creationId xmlns:p14="http://schemas.microsoft.com/office/powerpoint/2010/main" val="294026252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187042" y="239400"/>
            <a:ext cx="9029721"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r>
              <a:rPr lang="ru-RU" sz="4800" b="1" dirty="0">
                <a:latin typeface="Arial" panose="020B0604020202020204" pitchFamily="34" charset="0"/>
                <a:cs typeface="Arial" panose="020B0604020202020204" pitchFamily="34" charset="0"/>
              </a:rPr>
              <a:t>Прихожу к Тебе, о Боже,</a:t>
            </a:r>
          </a:p>
          <a:p>
            <a:pPr algn="l"/>
            <a:r>
              <a:rPr lang="ru-RU" sz="4800" b="1" dirty="0">
                <a:latin typeface="Arial" panose="020B0604020202020204" pitchFamily="34" charset="0"/>
                <a:cs typeface="Arial" panose="020B0604020202020204" pitchFamily="34" charset="0"/>
              </a:rPr>
              <a:t>Обновиться, обновиться,</a:t>
            </a:r>
          </a:p>
          <a:p>
            <a:pPr algn="l"/>
            <a:r>
              <a:rPr lang="ru-RU" sz="4800" b="1" dirty="0">
                <a:latin typeface="Arial" panose="020B0604020202020204" pitchFamily="34" charset="0"/>
                <a:cs typeface="Arial" panose="020B0604020202020204" pitchFamily="34" charset="0"/>
              </a:rPr>
              <a:t>Чтоб в лучах любви 									 предвечной </a:t>
            </a:r>
          </a:p>
          <a:p>
            <a:pPr algn="l"/>
            <a:r>
              <a:rPr lang="ru-RU" sz="4800" b="1" dirty="0">
                <a:latin typeface="Arial" panose="020B0604020202020204" pitchFamily="34" charset="0"/>
                <a:cs typeface="Arial" panose="020B0604020202020204" pitchFamily="34" charset="0"/>
              </a:rPr>
              <a:t>Раствориться, раствориться.</a:t>
            </a:r>
          </a:p>
        </p:txBody>
      </p:sp>
    </p:spTree>
    <p:extLst>
      <p:ext uri="{BB962C8B-B14F-4D97-AF65-F5344CB8AC3E}">
        <p14:creationId xmlns:p14="http://schemas.microsoft.com/office/powerpoint/2010/main" val="154055917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276091" y="319802"/>
            <a:ext cx="8664582"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r>
              <a:rPr lang="ru-RU" sz="4900" b="1" dirty="0">
                <a:latin typeface="Arial" panose="020B0604020202020204" pitchFamily="34" charset="0"/>
                <a:cs typeface="Arial" panose="020B0604020202020204" pitchFamily="34" charset="0"/>
              </a:rPr>
              <a:t>Рвётся в небо моё сердце, </a:t>
            </a:r>
          </a:p>
          <a:p>
            <a:pPr algn="l"/>
            <a:r>
              <a:rPr lang="ru-RU" sz="4900" b="1" dirty="0">
                <a:latin typeface="Arial" panose="020B0604020202020204" pitchFamily="34" charset="0"/>
                <a:cs typeface="Arial" panose="020B0604020202020204" pitchFamily="34" charset="0"/>
              </a:rPr>
              <a:t>Воспевая, обновляясь</a:t>
            </a:r>
          </a:p>
          <a:p>
            <a:pPr algn="l"/>
            <a:r>
              <a:rPr lang="ru-RU" sz="4900" b="1" dirty="0">
                <a:latin typeface="Arial" panose="020B0604020202020204" pitchFamily="34" charset="0"/>
                <a:cs typeface="Arial" panose="020B0604020202020204" pitchFamily="34" charset="0"/>
              </a:rPr>
              <a:t>И в смиренье </a:t>
            </a:r>
          </a:p>
          <a:p>
            <a:pPr algn="l"/>
            <a:r>
              <a:rPr lang="ru-RU" sz="4900" b="1" dirty="0">
                <a:latin typeface="Arial" panose="020B0604020202020204" pitchFamily="34" charset="0"/>
                <a:cs typeface="Arial" panose="020B0604020202020204" pitchFamily="34" charset="0"/>
              </a:rPr>
              <a:t>Пред Тобой склоняясь. </a:t>
            </a:r>
          </a:p>
        </p:txBody>
      </p:sp>
    </p:spTree>
    <p:extLst>
      <p:ext uri="{BB962C8B-B14F-4D97-AF65-F5344CB8AC3E}">
        <p14:creationId xmlns:p14="http://schemas.microsoft.com/office/powerpoint/2010/main" val="120449213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345636" y="0"/>
            <a:ext cx="8461702" cy="4199628"/>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800" b="1" dirty="0">
                <a:solidFill>
                  <a:schemeClr val="tx1"/>
                </a:solidFill>
                <a:latin typeface="Arial" panose="020B0604020202020204" pitchFamily="34" charset="0"/>
                <a:ea typeface="+mn-ea"/>
                <a:cs typeface="Arial" panose="020B0604020202020204" pitchFamily="34" charset="0"/>
              </a:rPr>
              <a:t>Припев: </a:t>
            </a:r>
          </a:p>
          <a:p>
            <a:pPr algn="l"/>
            <a:r>
              <a:rPr lang="ru-RU" sz="4400" b="1" dirty="0">
                <a:latin typeface="Arial" panose="020B0604020202020204" pitchFamily="34" charset="0"/>
                <a:cs typeface="Arial" panose="020B0604020202020204" pitchFamily="34" charset="0"/>
              </a:rPr>
              <a:t>Необозримый хор  							    херувимов</a:t>
            </a:r>
          </a:p>
          <a:p>
            <a:pPr algn="l"/>
            <a:r>
              <a:rPr lang="ru-RU" sz="4400" b="1" dirty="0">
                <a:latin typeface="Arial" panose="020B0604020202020204" pitchFamily="34" charset="0"/>
                <a:cs typeface="Arial" panose="020B0604020202020204" pitchFamily="34" charset="0"/>
              </a:rPr>
              <a:t>Ликует с восторгом, </a:t>
            </a:r>
          </a:p>
          <a:p>
            <a:pPr algn="l"/>
            <a:r>
              <a:rPr lang="ru-RU" sz="4400" b="1" dirty="0">
                <a:latin typeface="Arial" panose="020B0604020202020204" pitchFamily="34" charset="0"/>
                <a:cs typeface="Arial" panose="020B0604020202020204" pitchFamily="34" charset="0"/>
              </a:rPr>
              <a:t>    ликует с восторгом.</a:t>
            </a:r>
          </a:p>
          <a:p>
            <a:pPr algn="l"/>
            <a:r>
              <a:rPr lang="ru-RU" sz="4400" b="1" dirty="0">
                <a:latin typeface="Arial" panose="020B0604020202020204" pitchFamily="34" charset="0"/>
                <a:cs typeface="Arial" panose="020B0604020202020204" pitchFamily="34" charset="0"/>
              </a:rPr>
              <a:t>Неудержимо дух </a:t>
            </a:r>
          </a:p>
          <a:p>
            <a:pPr algn="l"/>
            <a:r>
              <a:rPr lang="ru-RU" sz="4400" b="1" dirty="0">
                <a:latin typeface="Arial" panose="020B0604020202020204" pitchFamily="34" charset="0"/>
                <a:cs typeface="Arial" panose="020B0604020202020204" pitchFamily="34" charset="0"/>
              </a:rPr>
              <a:t>			 мой незримо</a:t>
            </a:r>
          </a:p>
          <a:p>
            <a:pPr algn="l"/>
            <a:r>
              <a:rPr lang="ru-RU" sz="4400" b="1" dirty="0">
                <a:latin typeface="Arial" panose="020B0604020202020204" pitchFamily="34" charset="0"/>
                <a:cs typeface="Arial" panose="020B0604020202020204" pitchFamily="34" charset="0"/>
              </a:rPr>
              <a:t>Ликует с тем хором. </a:t>
            </a:r>
          </a:p>
        </p:txBody>
      </p:sp>
    </p:spTree>
    <p:extLst>
      <p:ext uri="{BB962C8B-B14F-4D97-AF65-F5344CB8AC3E}">
        <p14:creationId xmlns:p14="http://schemas.microsoft.com/office/powerpoint/2010/main" val="46442423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270890" y="227036"/>
            <a:ext cx="9118152"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r>
              <a:rPr lang="ru-RU" sz="4900" b="1" dirty="0">
                <a:latin typeface="Arial" panose="020B0604020202020204" pitchFamily="34" charset="0"/>
                <a:cs typeface="Arial" panose="020B0604020202020204" pitchFamily="34" charset="0"/>
              </a:rPr>
              <a:t>Прихожу к Тебе, о Боже, </a:t>
            </a:r>
          </a:p>
          <a:p>
            <a:pPr algn="l"/>
            <a:r>
              <a:rPr lang="ru-RU" sz="4900" b="1" dirty="0">
                <a:latin typeface="Arial" panose="020B0604020202020204" pitchFamily="34" charset="0"/>
                <a:cs typeface="Arial" panose="020B0604020202020204" pitchFamily="34" charset="0"/>
              </a:rPr>
              <a:t>Помолиться, помолиться;</a:t>
            </a:r>
          </a:p>
          <a:p>
            <a:pPr algn="l"/>
            <a:r>
              <a:rPr lang="ru-RU" sz="4900" b="1" dirty="0">
                <a:latin typeface="Arial" panose="020B0604020202020204" pitchFamily="34" charset="0"/>
                <a:cs typeface="Arial" panose="020B0604020202020204" pitchFamily="34" charset="0"/>
              </a:rPr>
              <a:t>И Твоей священной воле </a:t>
            </a:r>
          </a:p>
          <a:p>
            <a:pPr algn="l"/>
            <a:r>
              <a:rPr lang="ru-RU" sz="4900" b="1" dirty="0">
                <a:latin typeface="Arial" panose="020B0604020202020204" pitchFamily="34" charset="0"/>
                <a:cs typeface="Arial" panose="020B0604020202020204" pitchFamily="34" charset="0"/>
              </a:rPr>
              <a:t>Покориться, покориться.</a:t>
            </a:r>
          </a:p>
        </p:txBody>
      </p:sp>
    </p:spTree>
    <p:extLst>
      <p:ext uri="{BB962C8B-B14F-4D97-AF65-F5344CB8AC3E}">
        <p14:creationId xmlns:p14="http://schemas.microsoft.com/office/powerpoint/2010/main" val="211723566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176990" y="227036"/>
            <a:ext cx="9118152"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r>
              <a:rPr lang="ru-RU" sz="4900" b="1" dirty="0">
                <a:latin typeface="Arial" panose="020B0604020202020204" pitchFamily="34" charset="0"/>
                <a:cs typeface="Arial" panose="020B0604020202020204" pitchFamily="34" charset="0"/>
              </a:rPr>
              <a:t>Рвётся в небо моё сердце, </a:t>
            </a:r>
          </a:p>
          <a:p>
            <a:pPr algn="l"/>
            <a:r>
              <a:rPr lang="ru-RU" sz="4900" b="1" dirty="0">
                <a:latin typeface="Arial" panose="020B0604020202020204" pitchFamily="34" charset="0"/>
                <a:cs typeface="Arial" panose="020B0604020202020204" pitchFamily="34" charset="0"/>
              </a:rPr>
              <a:t>В вечном Слове </a:t>
            </a:r>
          </a:p>
          <a:p>
            <a:pPr algn="l"/>
            <a:r>
              <a:rPr lang="ru-RU" sz="4900" b="1" dirty="0">
                <a:latin typeface="Arial" panose="020B0604020202020204" pitchFamily="34" charset="0"/>
                <a:cs typeface="Arial" panose="020B0604020202020204" pitchFamily="34" charset="0"/>
              </a:rPr>
              <a:t>                          утверждаясь</a:t>
            </a:r>
          </a:p>
          <a:p>
            <a:pPr algn="l"/>
            <a:r>
              <a:rPr lang="ru-RU" sz="4900" b="1" dirty="0">
                <a:latin typeface="Arial" panose="020B0604020202020204" pitchFamily="34" charset="0"/>
                <a:cs typeface="Arial" panose="020B0604020202020204" pitchFamily="34" charset="0"/>
              </a:rPr>
              <a:t>И в смиренье </a:t>
            </a:r>
          </a:p>
          <a:p>
            <a:pPr algn="l"/>
            <a:r>
              <a:rPr lang="ru-RU" sz="4900" b="1" dirty="0">
                <a:latin typeface="Arial" panose="020B0604020202020204" pitchFamily="34" charset="0"/>
                <a:cs typeface="Arial" panose="020B0604020202020204" pitchFamily="34" charset="0"/>
              </a:rPr>
              <a:t>Пред Тобой склоняясь.</a:t>
            </a:r>
          </a:p>
        </p:txBody>
      </p:sp>
    </p:spTree>
    <p:extLst>
      <p:ext uri="{BB962C8B-B14F-4D97-AF65-F5344CB8AC3E}">
        <p14:creationId xmlns:p14="http://schemas.microsoft.com/office/powerpoint/2010/main" val="3643312293"/>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1421</TotalTime>
  <Words>232</Words>
  <Application>Microsoft Macintosh PowerPoint</Application>
  <PresentationFormat>Экран (16:9)</PresentationFormat>
  <Paragraphs>47</Paragraphs>
  <Slides>10</Slides>
  <Notes>10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10</vt:i4>
      </vt:variant>
    </vt:vector>
  </HeadingPairs>
  <TitlesOfParts>
    <vt:vector size="21" baseType="lpstr">
      <vt:lpstr>Adobe Garamond Pro</vt:lpstr>
      <vt:lpstr>Arial</vt:lpstr>
      <vt:lpstr>Avenir Next Condensed Demi Bold</vt:lpstr>
      <vt:lpstr>Avenir Next Condensed Regular</vt:lpstr>
      <vt:lpstr>Calibri</vt:lpstr>
      <vt:lpstr>Helvetica Light</vt:lpstr>
      <vt:lpstr>Helvetica Neue</vt:lpstr>
      <vt:lpstr>Helvetica Neue Light</vt:lpstr>
      <vt:lpstr>Helvetica Neue Medium</vt:lpstr>
      <vt:lpstr>Times Roman</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Терзи</dc:creator>
  <cp:lastModifiedBy>Natalia Kozakova</cp:lastModifiedBy>
  <cp:revision>85</cp:revision>
  <dcterms:modified xsi:type="dcterms:W3CDTF">2020-11-05T13:13:07Z</dcterms:modified>
</cp:coreProperties>
</file>