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5" r:id="rId2"/>
    <p:sldId id="269" r:id="rId3"/>
    <p:sldId id="267" r:id="rId4"/>
    <p:sldId id="271" r:id="rId5"/>
    <p:sldId id="272" r:id="rId6"/>
    <p:sldId id="273" r:id="rId7"/>
    <p:sldId id="274" r:id="rId8"/>
    <p:sldId id="275" r:id="rId9"/>
    <p:sldId id="276" r:id="rId10"/>
    <p:sldId id="277" r:id="rId11"/>
    <p:sldId id="278" r:id="rId12"/>
    <p:sldId id="279" r:id="rId13"/>
    <p:sldId id="280"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948" autoAdjust="0"/>
    <p:restoredTop sz="93224" autoAdjust="0"/>
  </p:normalViewPr>
  <p:slideViewPr>
    <p:cSldViewPr snapToGrid="0" snapToObjects="1">
      <p:cViewPr varScale="1">
        <p:scale>
          <a:sx n="98" d="100"/>
          <a:sy n="98" d="100"/>
        </p:scale>
        <p:origin x="-96" y="-194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627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473200" y="680743"/>
            <a:ext cx="6653488"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defRPr sz="11100" b="1" i="0">
                <a:solidFill>
                  <a:srgbClr val="FEBF2E"/>
                </a:solidFill>
                <a:latin typeface="Calibri"/>
                <a:ea typeface="Calibri"/>
                <a:cs typeface="Calibri"/>
                <a:sym typeface="Calibri"/>
              </a:defRPr>
            </a:pPr>
            <a:r>
              <a:rPr lang="ru-RU" sz="6000" dirty="0">
                <a:solidFill>
                  <a:srgbClr val="02243A"/>
                </a:solidFill>
                <a:latin typeface="+mj-lt"/>
                <a:sym typeface="Calibri"/>
              </a:rPr>
              <a:t>Услышь меня, Боже</a:t>
            </a:r>
            <a:endParaRPr lang="bg-BG" sz="6000" b="1" dirty="0">
              <a:solidFill>
                <a:srgbClr val="02243A"/>
              </a:solidFill>
              <a:latin typeface="+mj-lt"/>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544154" y="308920"/>
            <a:ext cx="8712162"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a:latin typeface="Arial"/>
                <a:cs typeface="Arial"/>
              </a:rPr>
              <a:t>Сердечно молю: </a:t>
            </a:r>
            <a:endParaRPr lang="ru-RU" sz="6000" b="1" dirty="0" smtClean="0">
              <a:latin typeface="Arial"/>
              <a:cs typeface="Arial"/>
            </a:endParaRPr>
          </a:p>
          <a:p>
            <a:pPr algn="l">
              <a:lnSpc>
                <a:spcPct val="90000"/>
              </a:lnSpc>
            </a:pPr>
            <a:r>
              <a:rPr lang="ru-RU" sz="6000" b="1" dirty="0">
                <a:latin typeface="Arial"/>
                <a:cs typeface="Arial"/>
              </a:rPr>
              <a:t>Д</a:t>
            </a:r>
            <a:r>
              <a:rPr lang="ru-RU" sz="6000" b="1" dirty="0" smtClean="0">
                <a:latin typeface="Arial"/>
                <a:cs typeface="Arial"/>
              </a:rPr>
              <a:t>ай мне силы</a:t>
            </a:r>
          </a:p>
          <a:p>
            <a:pPr algn="l">
              <a:lnSpc>
                <a:spcPct val="90000"/>
              </a:lnSpc>
            </a:pPr>
            <a:r>
              <a:rPr lang="ru-RU" sz="6000" b="1" dirty="0">
                <a:latin typeface="Arial"/>
                <a:cs typeface="Arial"/>
              </a:rPr>
              <a:t>И</a:t>
            </a:r>
            <a:r>
              <a:rPr lang="ru-RU" sz="6000" b="1" dirty="0" smtClean="0">
                <a:latin typeface="Arial"/>
                <a:cs typeface="Arial"/>
              </a:rPr>
              <a:t> </a:t>
            </a:r>
            <a:r>
              <a:rPr lang="ru-RU" sz="6000" b="1" dirty="0">
                <a:latin typeface="Arial"/>
                <a:cs typeface="Arial"/>
              </a:rPr>
              <a:t>света,</a:t>
            </a:r>
          </a:p>
          <a:p>
            <a:pPr algn="l">
              <a:lnSpc>
                <a:spcPct val="90000"/>
              </a:lnSpc>
            </a:pPr>
            <a:r>
              <a:rPr lang="ru-RU" sz="6000" b="1" dirty="0">
                <a:latin typeface="Arial"/>
                <a:cs typeface="Arial"/>
              </a:rPr>
              <a:t>Мой дух отогрей </a:t>
            </a:r>
          </a:p>
          <a:p>
            <a:pPr algn="l">
              <a:lnSpc>
                <a:spcPct val="90000"/>
              </a:lnSpc>
            </a:pPr>
            <a:r>
              <a:rPr lang="ru-RU" sz="6000" b="1" dirty="0">
                <a:latin typeface="Arial"/>
                <a:cs typeface="Arial"/>
              </a:rPr>
              <a:t>У святого огня!</a:t>
            </a:r>
            <a:endParaRPr lang="ru-RU" sz="6000" b="1" dirty="0">
              <a:latin typeface="Arial"/>
              <a:cs typeface="Arial"/>
            </a:endParaRPr>
          </a:p>
        </p:txBody>
      </p:sp>
    </p:spTree>
    <p:extLst>
      <p:ext uri="{BB962C8B-B14F-4D97-AF65-F5344CB8AC3E}">
        <p14:creationId xmlns:p14="http://schemas.microsoft.com/office/powerpoint/2010/main" val="92769878"/>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20428" y="27279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latin typeface="Arial"/>
                <a:cs typeface="Arial"/>
              </a:rPr>
              <a:t>Ответь </a:t>
            </a:r>
            <a:r>
              <a:rPr lang="ru-RU" sz="6000" b="1" dirty="0">
                <a:latin typeface="Arial"/>
                <a:cs typeface="Arial"/>
              </a:rPr>
              <a:t>мне, Господь!</a:t>
            </a:r>
          </a:p>
          <a:p>
            <a:pPr algn="l">
              <a:lnSpc>
                <a:spcPct val="90000"/>
              </a:lnSpc>
            </a:pPr>
            <a:r>
              <a:rPr lang="ru-RU" sz="6000" b="1" dirty="0">
                <a:latin typeface="Arial"/>
                <a:cs typeface="Arial"/>
              </a:rPr>
              <a:t>Сил во мне </a:t>
            </a:r>
            <a:endParaRPr lang="ru-RU" sz="6000" b="1" dirty="0" smtClean="0">
              <a:latin typeface="Arial"/>
              <a:cs typeface="Arial"/>
            </a:endParaRPr>
          </a:p>
          <a:p>
            <a:pPr algn="l">
              <a:lnSpc>
                <a:spcPct val="90000"/>
              </a:lnSpc>
            </a:pPr>
            <a:r>
              <a:rPr lang="ru-RU" sz="6000" b="1" dirty="0">
                <a:latin typeface="Arial"/>
                <a:cs typeface="Arial"/>
              </a:rPr>
              <a:t>Н</a:t>
            </a:r>
            <a:r>
              <a:rPr lang="ru-RU" sz="6000" b="1" dirty="0" smtClean="0">
                <a:latin typeface="Arial"/>
                <a:cs typeface="Arial"/>
              </a:rPr>
              <a:t>е </a:t>
            </a:r>
            <a:r>
              <a:rPr lang="ru-RU" sz="6000" b="1" dirty="0">
                <a:latin typeface="Arial"/>
                <a:cs typeface="Arial"/>
              </a:rPr>
              <a:t>осталось,</a:t>
            </a:r>
          </a:p>
          <a:p>
            <a:pPr algn="l">
              <a:lnSpc>
                <a:spcPct val="90000"/>
              </a:lnSpc>
            </a:pPr>
            <a:r>
              <a:rPr lang="ru-RU" sz="6000" b="1" dirty="0">
                <a:latin typeface="Arial"/>
                <a:cs typeface="Arial"/>
              </a:rPr>
              <a:t>Сними мою боль </a:t>
            </a:r>
          </a:p>
          <a:p>
            <a:pPr algn="l">
              <a:lnSpc>
                <a:spcPct val="90000"/>
              </a:lnSpc>
            </a:pPr>
            <a:r>
              <a:rPr lang="ru-RU" sz="6000" b="1" dirty="0">
                <a:latin typeface="Arial"/>
                <a:cs typeface="Arial"/>
              </a:rPr>
              <a:t>И отраду мне дай</a:t>
            </a:r>
            <a:r>
              <a:rPr lang="ru-RU" sz="6000" b="1" dirty="0" smtClean="0">
                <a:latin typeface="Arial"/>
                <a:cs typeface="Arial"/>
              </a:rPr>
              <a:t>,</a:t>
            </a:r>
            <a:endParaRPr lang="ru-RU" sz="6000" b="1" dirty="0">
              <a:latin typeface="Arial"/>
              <a:cs typeface="Arial"/>
            </a:endParaRPr>
          </a:p>
        </p:txBody>
      </p:sp>
    </p:spTree>
    <p:extLst>
      <p:ext uri="{BB962C8B-B14F-4D97-AF65-F5344CB8AC3E}">
        <p14:creationId xmlns:p14="http://schemas.microsoft.com/office/powerpoint/2010/main" val="1897431848"/>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5970" y="-4448"/>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205161" y="231160"/>
            <a:ext cx="7817892"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endParaRPr lang="ru-RU" sz="1400" b="1" dirty="0" smtClean="0">
              <a:solidFill>
                <a:schemeClr val="tx1"/>
              </a:solidFill>
              <a:latin typeface="Arial"/>
              <a:ea typeface="+mn-ea"/>
              <a:cs typeface="Arial"/>
            </a:endParaRPr>
          </a:p>
          <a:p>
            <a:pPr algn="l">
              <a:lnSpc>
                <a:spcPct val="90000"/>
              </a:lnSpc>
            </a:pPr>
            <a:r>
              <a:rPr lang="ru-RU" sz="6000" b="1" dirty="0" smtClean="0">
                <a:latin typeface="Arial"/>
                <a:cs typeface="Arial"/>
              </a:rPr>
              <a:t>И </a:t>
            </a:r>
            <a:r>
              <a:rPr lang="ru-RU" sz="6000" b="1" dirty="0">
                <a:latin typeface="Arial"/>
                <a:cs typeface="Arial"/>
              </a:rPr>
              <a:t>бремя сними,</a:t>
            </a:r>
          </a:p>
          <a:p>
            <a:pPr algn="l">
              <a:lnSpc>
                <a:spcPct val="90000"/>
              </a:lnSpc>
            </a:pPr>
            <a:r>
              <a:rPr lang="ru-RU" sz="6000" b="1" dirty="0">
                <a:latin typeface="Arial"/>
                <a:cs typeface="Arial"/>
              </a:rPr>
              <a:t>И немую усталость,</a:t>
            </a:r>
          </a:p>
          <a:p>
            <a:pPr algn="l">
              <a:lnSpc>
                <a:spcPct val="90000"/>
              </a:lnSpc>
            </a:pPr>
            <a:r>
              <a:rPr lang="ru-RU" sz="6000" b="1" dirty="0">
                <a:latin typeface="Arial"/>
                <a:cs typeface="Arial"/>
              </a:rPr>
              <a:t>И сердце, как книгу, </a:t>
            </a:r>
          </a:p>
          <a:p>
            <a:pPr algn="l">
              <a:lnSpc>
                <a:spcPct val="90000"/>
              </a:lnSpc>
            </a:pPr>
            <a:r>
              <a:rPr lang="ru-RU" sz="6000" b="1" dirty="0">
                <a:latin typeface="Arial"/>
                <a:cs typeface="Arial"/>
              </a:rPr>
              <a:t>Господь, прочитай</a:t>
            </a:r>
            <a:r>
              <a:rPr lang="ru-RU" sz="6000" b="1" dirty="0" smtClean="0">
                <a:latin typeface="Arial"/>
                <a:cs typeface="Arial"/>
              </a:rPr>
              <a:t>.</a:t>
            </a:r>
            <a:endParaRPr lang="ru-RU" sz="6000" b="1" dirty="0">
              <a:latin typeface="Arial"/>
              <a:cs typeface="Arial"/>
            </a:endParaRPr>
          </a:p>
        </p:txBody>
      </p:sp>
    </p:spTree>
    <p:extLst>
      <p:ext uri="{BB962C8B-B14F-4D97-AF65-F5344CB8AC3E}">
        <p14:creationId xmlns:p14="http://schemas.microsoft.com/office/powerpoint/2010/main" val="55744590"/>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349886" y="360760"/>
            <a:ext cx="8673168"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latin typeface="Arial"/>
                <a:cs typeface="Arial"/>
              </a:rPr>
              <a:t>И </a:t>
            </a:r>
            <a:r>
              <a:rPr lang="ru-RU" sz="6000" b="1" dirty="0">
                <a:latin typeface="Arial"/>
                <a:cs typeface="Arial"/>
              </a:rPr>
              <a:t>бремя сними,</a:t>
            </a:r>
          </a:p>
          <a:p>
            <a:pPr algn="l">
              <a:lnSpc>
                <a:spcPct val="90000"/>
              </a:lnSpc>
            </a:pPr>
            <a:r>
              <a:rPr lang="ru-RU" sz="6000" b="1" dirty="0">
                <a:latin typeface="Arial"/>
                <a:cs typeface="Arial"/>
              </a:rPr>
              <a:t>И немую усталость,</a:t>
            </a:r>
          </a:p>
          <a:p>
            <a:pPr algn="l">
              <a:lnSpc>
                <a:spcPct val="90000"/>
              </a:lnSpc>
            </a:pPr>
            <a:r>
              <a:rPr lang="ru-RU" sz="6000" b="1" dirty="0">
                <a:latin typeface="Arial"/>
                <a:cs typeface="Arial"/>
              </a:rPr>
              <a:t>И сердце, как книгу, </a:t>
            </a:r>
          </a:p>
          <a:p>
            <a:pPr algn="l">
              <a:lnSpc>
                <a:spcPct val="90000"/>
              </a:lnSpc>
            </a:pPr>
            <a:r>
              <a:rPr lang="ru-RU" sz="6000" b="1" dirty="0">
                <a:latin typeface="Arial"/>
                <a:cs typeface="Arial"/>
              </a:rPr>
              <a:t>Господь, прочитай.</a:t>
            </a:r>
            <a:endParaRPr lang="ru-RU" sz="6000" b="1" dirty="0">
              <a:latin typeface="Arial"/>
              <a:cs typeface="Arial"/>
            </a:endParaRPr>
          </a:p>
        </p:txBody>
      </p:sp>
    </p:spTree>
    <p:extLst>
      <p:ext uri="{BB962C8B-B14F-4D97-AF65-F5344CB8AC3E}">
        <p14:creationId xmlns:p14="http://schemas.microsoft.com/office/powerpoint/2010/main" val="2094281748"/>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20428" y="27279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a:latin typeface="Arial"/>
                <a:cs typeface="Arial"/>
              </a:rPr>
              <a:t>Услышь меня, Боже,</a:t>
            </a:r>
          </a:p>
          <a:p>
            <a:pPr algn="l">
              <a:lnSpc>
                <a:spcPct val="90000"/>
              </a:lnSpc>
            </a:pPr>
            <a:r>
              <a:rPr lang="ru-RU" sz="6000" b="1" dirty="0">
                <a:latin typeface="Arial"/>
                <a:cs typeface="Arial"/>
              </a:rPr>
              <a:t>Когда я в печали,</a:t>
            </a:r>
          </a:p>
          <a:p>
            <a:pPr algn="l">
              <a:lnSpc>
                <a:spcPct val="90000"/>
              </a:lnSpc>
            </a:pPr>
            <a:r>
              <a:rPr lang="ru-RU" sz="6000" b="1" dirty="0">
                <a:latin typeface="Arial"/>
                <a:cs typeface="Arial"/>
              </a:rPr>
              <a:t>Когда моё сердце </a:t>
            </a:r>
          </a:p>
          <a:p>
            <a:pPr algn="l">
              <a:lnSpc>
                <a:spcPct val="90000"/>
              </a:lnSpc>
            </a:pPr>
            <a:r>
              <a:rPr lang="ru-RU" sz="6000" b="1" dirty="0">
                <a:latin typeface="Arial"/>
                <a:cs typeface="Arial"/>
              </a:rPr>
              <a:t>Устало страдать</a:t>
            </a:r>
            <a:r>
              <a:rPr lang="ru-RU" sz="6000" b="1" dirty="0" smtClean="0">
                <a:latin typeface="Arial"/>
                <a:cs typeface="Arial"/>
              </a:rPr>
              <a:t>,</a:t>
            </a:r>
            <a:endParaRPr lang="ru-RU" sz="6000" b="1" dirty="0">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5970" y="-4448"/>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08151" y="231160"/>
            <a:ext cx="7514901"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endParaRPr lang="ru-RU" sz="1400" b="1" dirty="0" smtClean="0">
              <a:solidFill>
                <a:schemeClr val="tx1"/>
              </a:solidFill>
              <a:latin typeface="Arial"/>
              <a:ea typeface="+mn-ea"/>
              <a:cs typeface="Arial"/>
            </a:endParaRPr>
          </a:p>
          <a:p>
            <a:pPr algn="l">
              <a:lnSpc>
                <a:spcPct val="90000"/>
              </a:lnSpc>
            </a:pPr>
            <a:r>
              <a:rPr lang="ru-RU" sz="6000" b="1" dirty="0">
                <a:latin typeface="Arial"/>
                <a:cs typeface="Arial"/>
              </a:rPr>
              <a:t>Услышь, </a:t>
            </a:r>
            <a:endParaRPr lang="ru-RU" sz="6000" b="1" dirty="0" smtClean="0">
              <a:latin typeface="Arial"/>
              <a:cs typeface="Arial"/>
            </a:endParaRPr>
          </a:p>
          <a:p>
            <a:pPr algn="l">
              <a:lnSpc>
                <a:spcPct val="90000"/>
              </a:lnSpc>
            </a:pPr>
            <a:r>
              <a:rPr lang="ru-RU" sz="6000" b="1" dirty="0">
                <a:latin typeface="Arial"/>
                <a:cs typeface="Arial"/>
              </a:rPr>
              <a:t>К</a:t>
            </a:r>
            <a:r>
              <a:rPr lang="ru-RU" sz="6000" b="1" dirty="0" smtClean="0">
                <a:latin typeface="Arial"/>
                <a:cs typeface="Arial"/>
              </a:rPr>
              <a:t>огда </a:t>
            </a:r>
            <a:r>
              <a:rPr lang="ru-RU" sz="6000" b="1" dirty="0">
                <a:latin typeface="Arial"/>
                <a:cs typeface="Arial"/>
              </a:rPr>
              <a:t>бремя </a:t>
            </a:r>
          </a:p>
          <a:p>
            <a:pPr algn="l">
              <a:lnSpc>
                <a:spcPct val="90000"/>
              </a:lnSpc>
            </a:pPr>
            <a:r>
              <a:rPr lang="ru-RU" sz="6000" b="1" dirty="0">
                <a:latin typeface="Arial"/>
                <a:cs typeface="Arial"/>
              </a:rPr>
              <a:t>Лежит за спиною</a:t>
            </a:r>
          </a:p>
          <a:p>
            <a:pPr algn="l">
              <a:lnSpc>
                <a:spcPct val="90000"/>
              </a:lnSpc>
            </a:pPr>
            <a:r>
              <a:rPr lang="ru-RU" sz="6000" b="1" dirty="0">
                <a:latin typeface="Arial"/>
                <a:cs typeface="Arial"/>
              </a:rPr>
              <a:t>Уста пламенеют, </a:t>
            </a:r>
          </a:p>
          <a:p>
            <a:pPr algn="l">
              <a:lnSpc>
                <a:spcPct val="90000"/>
              </a:lnSpc>
            </a:pPr>
            <a:r>
              <a:rPr lang="ru-RU" sz="6000" b="1" dirty="0">
                <a:latin typeface="Arial"/>
                <a:cs typeface="Arial"/>
              </a:rPr>
              <a:t>Не могут молчать</a:t>
            </a:r>
            <a:r>
              <a:rPr lang="ru-RU" sz="6000" b="1" dirty="0" smtClean="0">
                <a:latin typeface="Arial"/>
                <a:cs typeface="Arial"/>
              </a:rPr>
              <a:t>.</a:t>
            </a:r>
            <a:endParaRPr lang="ru-RU" sz="6000" b="1" dirty="0">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773920" y="231160"/>
            <a:ext cx="8249133"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latin typeface="Arial"/>
                <a:cs typeface="Arial"/>
              </a:rPr>
              <a:t>Услышь</a:t>
            </a:r>
            <a:r>
              <a:rPr lang="ru-RU" sz="6000" b="1" dirty="0">
                <a:latin typeface="Arial"/>
                <a:cs typeface="Arial"/>
              </a:rPr>
              <a:t>, </a:t>
            </a:r>
            <a:endParaRPr lang="ru-RU" sz="6000" b="1" dirty="0" smtClean="0">
              <a:latin typeface="Arial"/>
              <a:cs typeface="Arial"/>
            </a:endParaRPr>
          </a:p>
          <a:p>
            <a:pPr algn="l">
              <a:lnSpc>
                <a:spcPct val="90000"/>
              </a:lnSpc>
            </a:pPr>
            <a:r>
              <a:rPr lang="ru-RU" sz="6000" b="1" dirty="0" smtClean="0">
                <a:latin typeface="Arial"/>
                <a:cs typeface="Arial"/>
              </a:rPr>
              <a:t>Когда </a:t>
            </a:r>
            <a:r>
              <a:rPr lang="ru-RU" sz="6000" b="1" dirty="0">
                <a:latin typeface="Arial"/>
                <a:cs typeface="Arial"/>
              </a:rPr>
              <a:t>бремя </a:t>
            </a:r>
          </a:p>
          <a:p>
            <a:pPr algn="l">
              <a:lnSpc>
                <a:spcPct val="90000"/>
              </a:lnSpc>
            </a:pPr>
            <a:r>
              <a:rPr lang="ru-RU" sz="6000" b="1" dirty="0">
                <a:latin typeface="Arial"/>
                <a:cs typeface="Arial"/>
              </a:rPr>
              <a:t>Лежит за спиною</a:t>
            </a:r>
          </a:p>
          <a:p>
            <a:pPr algn="l">
              <a:lnSpc>
                <a:spcPct val="90000"/>
              </a:lnSpc>
            </a:pPr>
            <a:r>
              <a:rPr lang="ru-RU" sz="6000" b="1" dirty="0">
                <a:latin typeface="Arial"/>
                <a:cs typeface="Arial"/>
              </a:rPr>
              <a:t>Уста пламенеют, </a:t>
            </a:r>
          </a:p>
          <a:p>
            <a:pPr algn="l">
              <a:lnSpc>
                <a:spcPct val="90000"/>
              </a:lnSpc>
            </a:pPr>
            <a:r>
              <a:rPr lang="ru-RU" sz="6000" b="1" dirty="0">
                <a:latin typeface="Arial"/>
                <a:cs typeface="Arial"/>
              </a:rPr>
              <a:t>Не могут молчать.</a:t>
            </a:r>
          </a:p>
          <a:p>
            <a:pPr algn="l">
              <a:lnSpc>
                <a:spcPct val="90000"/>
              </a:lnSpc>
            </a:pPr>
            <a:endParaRPr lang="ru-RU" sz="6000" b="1" dirty="0"/>
          </a:p>
        </p:txBody>
      </p:sp>
    </p:spTree>
    <p:extLst>
      <p:ext uri="{BB962C8B-B14F-4D97-AF65-F5344CB8AC3E}">
        <p14:creationId xmlns:p14="http://schemas.microsoft.com/office/powerpoint/2010/main" val="655636815"/>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20428" y="27279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latin typeface="Arial"/>
                <a:cs typeface="Arial"/>
              </a:rPr>
              <a:t>Услышь </a:t>
            </a:r>
            <a:r>
              <a:rPr lang="ru-RU" sz="6000" b="1" dirty="0">
                <a:latin typeface="Arial"/>
                <a:cs typeface="Arial"/>
              </a:rPr>
              <a:t>меня, Боже,</a:t>
            </a:r>
          </a:p>
          <a:p>
            <a:pPr algn="l">
              <a:lnSpc>
                <a:spcPct val="90000"/>
              </a:lnSpc>
            </a:pPr>
            <a:r>
              <a:rPr lang="ru-RU" sz="6000" b="1" dirty="0">
                <a:latin typeface="Arial"/>
                <a:cs typeface="Arial"/>
              </a:rPr>
              <a:t>Слабею порою,</a:t>
            </a:r>
          </a:p>
          <a:p>
            <a:pPr algn="l">
              <a:lnSpc>
                <a:spcPct val="90000"/>
              </a:lnSpc>
            </a:pPr>
            <a:r>
              <a:rPr lang="ru-RU" sz="6000" b="1" dirty="0">
                <a:latin typeface="Arial"/>
                <a:cs typeface="Arial"/>
              </a:rPr>
              <a:t>Идя против ветра</a:t>
            </a:r>
          </a:p>
          <a:p>
            <a:pPr algn="l">
              <a:lnSpc>
                <a:spcPct val="90000"/>
              </a:lnSpc>
            </a:pPr>
            <a:r>
              <a:rPr lang="ru-RU" sz="6000" b="1" dirty="0">
                <a:latin typeface="Arial"/>
                <a:cs typeface="Arial"/>
              </a:rPr>
              <a:t>В ночную пургу</a:t>
            </a:r>
            <a:r>
              <a:rPr lang="ru-RU" sz="6000" b="1" dirty="0" smtClean="0">
                <a:latin typeface="Arial"/>
                <a:cs typeface="Arial"/>
              </a:rPr>
              <a:t>,</a:t>
            </a:r>
            <a:endParaRPr lang="ru-RU" sz="6000" b="1" dirty="0">
              <a:latin typeface="Arial"/>
              <a:cs typeface="Arial"/>
            </a:endParaRPr>
          </a:p>
        </p:txBody>
      </p:sp>
    </p:spTree>
    <p:extLst>
      <p:ext uri="{BB962C8B-B14F-4D97-AF65-F5344CB8AC3E}">
        <p14:creationId xmlns:p14="http://schemas.microsoft.com/office/powerpoint/2010/main" val="1944347167"/>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5970" y="-4448"/>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08151" y="231160"/>
            <a:ext cx="7514901"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endParaRPr lang="ru-RU" sz="1400" b="1" dirty="0" smtClean="0">
              <a:solidFill>
                <a:schemeClr val="tx1"/>
              </a:solidFill>
              <a:latin typeface="Arial"/>
              <a:ea typeface="+mn-ea"/>
              <a:cs typeface="Arial"/>
            </a:endParaRPr>
          </a:p>
          <a:p>
            <a:pPr algn="l">
              <a:lnSpc>
                <a:spcPct val="90000"/>
              </a:lnSpc>
            </a:pPr>
            <a:r>
              <a:rPr lang="ru-RU" sz="6000" b="1" dirty="0" smtClean="0">
                <a:latin typeface="Arial"/>
                <a:cs typeface="Arial"/>
              </a:rPr>
              <a:t>Тебе </a:t>
            </a:r>
            <a:r>
              <a:rPr lang="ru-RU" sz="6000" b="1" dirty="0">
                <a:latin typeface="Arial"/>
                <a:cs typeface="Arial"/>
              </a:rPr>
              <a:t>боль </a:t>
            </a:r>
            <a:endParaRPr lang="ru-RU" sz="6000" b="1" dirty="0" smtClean="0">
              <a:latin typeface="Arial"/>
              <a:cs typeface="Arial"/>
            </a:endParaRPr>
          </a:p>
          <a:p>
            <a:pPr algn="l">
              <a:lnSpc>
                <a:spcPct val="90000"/>
              </a:lnSpc>
            </a:pPr>
            <a:r>
              <a:rPr lang="ru-RU" sz="6000" b="1" dirty="0">
                <a:latin typeface="Arial"/>
                <a:cs typeface="Arial"/>
              </a:rPr>
              <a:t>Д</a:t>
            </a:r>
            <a:r>
              <a:rPr lang="ru-RU" sz="6000" b="1" dirty="0" smtClean="0">
                <a:latin typeface="Arial"/>
                <a:cs typeface="Arial"/>
              </a:rPr>
              <a:t>уши </a:t>
            </a:r>
            <a:r>
              <a:rPr lang="ru-RU" sz="6000" b="1" dirty="0">
                <a:latin typeface="Arial"/>
                <a:cs typeface="Arial"/>
              </a:rPr>
              <a:t>своей,</a:t>
            </a:r>
          </a:p>
          <a:p>
            <a:pPr algn="l">
              <a:lnSpc>
                <a:spcPct val="90000"/>
              </a:lnSpc>
            </a:pPr>
            <a:r>
              <a:rPr lang="ru-RU" sz="6000" b="1" dirty="0">
                <a:latin typeface="Arial"/>
                <a:cs typeface="Arial"/>
              </a:rPr>
              <a:t>Боже, открою,</a:t>
            </a:r>
          </a:p>
          <a:p>
            <a:pPr algn="l">
              <a:lnSpc>
                <a:spcPct val="90000"/>
              </a:lnSpc>
            </a:pPr>
            <a:r>
              <a:rPr lang="ru-RU" sz="6000" b="1" dirty="0">
                <a:latin typeface="Arial"/>
                <a:cs typeface="Arial"/>
              </a:rPr>
              <a:t>Ведь дальше идти </a:t>
            </a:r>
          </a:p>
          <a:p>
            <a:pPr algn="l">
              <a:lnSpc>
                <a:spcPct val="90000"/>
              </a:lnSpc>
            </a:pPr>
            <a:r>
              <a:rPr lang="ru-RU" sz="6000" b="1" dirty="0">
                <a:latin typeface="Arial"/>
                <a:cs typeface="Arial"/>
              </a:rPr>
              <a:t>Без Тебе не могу</a:t>
            </a:r>
            <a:r>
              <a:rPr lang="ru-RU" sz="6000" b="1" dirty="0" smtClean="0">
                <a:latin typeface="Arial"/>
                <a:cs typeface="Arial"/>
              </a:rPr>
              <a:t>.</a:t>
            </a:r>
            <a:endParaRPr lang="ru-RU" sz="6000" b="1" dirty="0">
              <a:latin typeface="Arial"/>
              <a:cs typeface="Arial"/>
            </a:endParaRPr>
          </a:p>
        </p:txBody>
      </p:sp>
    </p:spTree>
    <p:extLst>
      <p:ext uri="{BB962C8B-B14F-4D97-AF65-F5344CB8AC3E}">
        <p14:creationId xmlns:p14="http://schemas.microsoft.com/office/powerpoint/2010/main" val="336673134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674700" y="360760"/>
            <a:ext cx="8348353"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a:latin typeface="Arial"/>
                <a:cs typeface="Arial"/>
              </a:rPr>
              <a:t>Тебе боль </a:t>
            </a:r>
            <a:endParaRPr lang="ru-RU" sz="6000" b="1" dirty="0" smtClean="0">
              <a:latin typeface="Arial"/>
              <a:cs typeface="Arial"/>
            </a:endParaRPr>
          </a:p>
          <a:p>
            <a:pPr algn="l">
              <a:lnSpc>
                <a:spcPct val="90000"/>
              </a:lnSpc>
            </a:pPr>
            <a:r>
              <a:rPr lang="ru-RU" sz="6000" b="1" dirty="0">
                <a:latin typeface="Arial"/>
                <a:cs typeface="Arial"/>
              </a:rPr>
              <a:t>Д</a:t>
            </a:r>
            <a:r>
              <a:rPr lang="ru-RU" sz="6000" b="1" dirty="0" smtClean="0">
                <a:latin typeface="Arial"/>
                <a:cs typeface="Arial"/>
              </a:rPr>
              <a:t>уши </a:t>
            </a:r>
            <a:r>
              <a:rPr lang="ru-RU" sz="6000" b="1" dirty="0">
                <a:latin typeface="Arial"/>
                <a:cs typeface="Arial"/>
              </a:rPr>
              <a:t>своей,</a:t>
            </a:r>
          </a:p>
          <a:p>
            <a:pPr algn="l">
              <a:lnSpc>
                <a:spcPct val="90000"/>
              </a:lnSpc>
            </a:pPr>
            <a:r>
              <a:rPr lang="ru-RU" sz="6000" b="1" dirty="0">
                <a:latin typeface="Arial"/>
                <a:cs typeface="Arial"/>
              </a:rPr>
              <a:t>Боже, открою,</a:t>
            </a:r>
          </a:p>
          <a:p>
            <a:pPr algn="l">
              <a:lnSpc>
                <a:spcPct val="90000"/>
              </a:lnSpc>
            </a:pPr>
            <a:r>
              <a:rPr lang="ru-RU" sz="6000" b="1" dirty="0">
                <a:latin typeface="Arial"/>
                <a:cs typeface="Arial"/>
              </a:rPr>
              <a:t>Ведь дальше идти </a:t>
            </a:r>
          </a:p>
          <a:p>
            <a:pPr algn="l">
              <a:lnSpc>
                <a:spcPct val="90000"/>
              </a:lnSpc>
            </a:pPr>
            <a:r>
              <a:rPr lang="ru-RU" sz="6000" b="1" dirty="0">
                <a:latin typeface="Arial"/>
                <a:cs typeface="Arial"/>
              </a:rPr>
              <a:t>Без Тебе не могу.</a:t>
            </a:r>
            <a:endParaRPr lang="ru-RU" sz="6000" b="1" dirty="0">
              <a:latin typeface="Arial"/>
              <a:cs typeface="Arial"/>
            </a:endParaRPr>
          </a:p>
        </p:txBody>
      </p:sp>
    </p:spTree>
    <p:extLst>
      <p:ext uri="{BB962C8B-B14F-4D97-AF65-F5344CB8AC3E}">
        <p14:creationId xmlns:p14="http://schemas.microsoft.com/office/powerpoint/2010/main" val="1848862271"/>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20428" y="27279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latin typeface="Arial"/>
                <a:cs typeface="Arial"/>
              </a:rPr>
              <a:t>Гнетёт </a:t>
            </a:r>
            <a:r>
              <a:rPr lang="ru-RU" sz="6000" b="1" dirty="0">
                <a:latin typeface="Arial"/>
                <a:cs typeface="Arial"/>
              </a:rPr>
              <a:t>меня бремя</a:t>
            </a:r>
          </a:p>
          <a:p>
            <a:pPr algn="l">
              <a:lnSpc>
                <a:spcPct val="90000"/>
              </a:lnSpc>
            </a:pPr>
            <a:r>
              <a:rPr lang="ru-RU" sz="6000" b="1" dirty="0">
                <a:latin typeface="Arial"/>
                <a:cs typeface="Arial"/>
              </a:rPr>
              <a:t>Огромное это,</a:t>
            </a:r>
          </a:p>
          <a:p>
            <a:pPr algn="l">
              <a:lnSpc>
                <a:spcPct val="90000"/>
              </a:lnSpc>
            </a:pPr>
            <a:r>
              <a:rPr lang="ru-RU" sz="6000" b="1" dirty="0">
                <a:latin typeface="Arial"/>
                <a:cs typeface="Arial"/>
              </a:rPr>
              <a:t>Грех душу теснит мою</a:t>
            </a:r>
          </a:p>
          <a:p>
            <a:pPr algn="l">
              <a:lnSpc>
                <a:spcPct val="90000"/>
              </a:lnSpc>
            </a:pPr>
            <a:r>
              <a:rPr lang="ru-RU" sz="6000" b="1" dirty="0">
                <a:latin typeface="Arial"/>
                <a:cs typeface="Arial"/>
              </a:rPr>
              <a:t>День ото дня</a:t>
            </a:r>
            <a:r>
              <a:rPr lang="ru-RU" sz="6000" b="1" dirty="0" smtClean="0">
                <a:latin typeface="Arial"/>
                <a:cs typeface="Arial"/>
              </a:rPr>
              <a:t>.</a:t>
            </a:r>
            <a:endParaRPr lang="ru-RU" sz="6000" b="1" dirty="0">
              <a:latin typeface="Arial"/>
              <a:cs typeface="Arial"/>
            </a:endParaRPr>
          </a:p>
        </p:txBody>
      </p:sp>
    </p:spTree>
    <p:extLst>
      <p:ext uri="{BB962C8B-B14F-4D97-AF65-F5344CB8AC3E}">
        <p14:creationId xmlns:p14="http://schemas.microsoft.com/office/powerpoint/2010/main" val="3545501291"/>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5970" y="-4448"/>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08151" y="231160"/>
            <a:ext cx="7514901"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endParaRPr lang="ru-RU" sz="1400" b="1" dirty="0" smtClean="0">
              <a:solidFill>
                <a:schemeClr val="tx1"/>
              </a:solidFill>
              <a:latin typeface="Arial"/>
              <a:ea typeface="+mn-ea"/>
              <a:cs typeface="Arial"/>
            </a:endParaRPr>
          </a:p>
          <a:p>
            <a:pPr algn="l">
              <a:lnSpc>
                <a:spcPct val="90000"/>
              </a:lnSpc>
            </a:pPr>
            <a:r>
              <a:rPr lang="ru-RU" sz="6000" b="1" dirty="0" smtClean="0">
                <a:latin typeface="Arial"/>
                <a:cs typeface="Arial"/>
              </a:rPr>
              <a:t>Сердечно </a:t>
            </a:r>
            <a:r>
              <a:rPr lang="ru-RU" sz="6000" b="1" dirty="0">
                <a:latin typeface="Arial"/>
                <a:cs typeface="Arial"/>
              </a:rPr>
              <a:t>молю:</a:t>
            </a:r>
          </a:p>
          <a:p>
            <a:pPr algn="l">
              <a:lnSpc>
                <a:spcPct val="90000"/>
              </a:lnSpc>
            </a:pPr>
            <a:r>
              <a:rPr lang="ru-RU" sz="6000" b="1" dirty="0">
                <a:latin typeface="Arial"/>
                <a:cs typeface="Arial"/>
              </a:rPr>
              <a:t>Дай мне силы </a:t>
            </a:r>
            <a:endParaRPr lang="ru-RU" sz="6000" b="1" dirty="0" smtClean="0">
              <a:latin typeface="Arial"/>
              <a:cs typeface="Arial"/>
            </a:endParaRPr>
          </a:p>
          <a:p>
            <a:pPr algn="l">
              <a:lnSpc>
                <a:spcPct val="90000"/>
              </a:lnSpc>
            </a:pPr>
            <a:r>
              <a:rPr lang="ru-RU" sz="6000" b="1" dirty="0">
                <a:latin typeface="Arial"/>
                <a:cs typeface="Arial"/>
              </a:rPr>
              <a:t>И</a:t>
            </a:r>
            <a:r>
              <a:rPr lang="ru-RU" sz="6000" b="1" dirty="0" smtClean="0">
                <a:latin typeface="Arial"/>
                <a:cs typeface="Arial"/>
              </a:rPr>
              <a:t> </a:t>
            </a:r>
            <a:r>
              <a:rPr lang="ru-RU" sz="6000" b="1" dirty="0">
                <a:latin typeface="Arial"/>
                <a:cs typeface="Arial"/>
              </a:rPr>
              <a:t>света,</a:t>
            </a:r>
          </a:p>
          <a:p>
            <a:pPr algn="l">
              <a:lnSpc>
                <a:spcPct val="90000"/>
              </a:lnSpc>
            </a:pPr>
            <a:r>
              <a:rPr lang="ru-RU" sz="6000" b="1" dirty="0">
                <a:latin typeface="Arial"/>
                <a:cs typeface="Arial"/>
              </a:rPr>
              <a:t>Мой дух отогрей </a:t>
            </a:r>
          </a:p>
          <a:p>
            <a:pPr algn="l">
              <a:lnSpc>
                <a:spcPct val="90000"/>
              </a:lnSpc>
            </a:pPr>
            <a:r>
              <a:rPr lang="ru-RU" sz="6000" b="1" dirty="0">
                <a:latin typeface="Arial"/>
                <a:cs typeface="Arial"/>
              </a:rPr>
              <a:t>У святого огня</a:t>
            </a:r>
            <a:r>
              <a:rPr lang="ru-RU" sz="6000" b="1" dirty="0" smtClean="0">
                <a:latin typeface="Arial"/>
                <a:cs typeface="Arial"/>
              </a:rPr>
              <a:t>!</a:t>
            </a:r>
            <a:endParaRPr lang="ru-RU" sz="6000" b="1" dirty="0">
              <a:latin typeface="Arial"/>
              <a:cs typeface="Arial"/>
            </a:endParaRPr>
          </a:p>
        </p:txBody>
      </p:sp>
    </p:spTree>
    <p:extLst>
      <p:ext uri="{BB962C8B-B14F-4D97-AF65-F5344CB8AC3E}">
        <p14:creationId xmlns:p14="http://schemas.microsoft.com/office/powerpoint/2010/main" val="2526587430"/>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1352</TotalTime>
  <Words>198</Words>
  <Application>Microsoft Macintosh PowerPoint</Application>
  <PresentationFormat>On-screen Show (16:9)</PresentationFormat>
  <Paragraphs>60</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101</cp:revision>
  <dcterms:modified xsi:type="dcterms:W3CDTF">2021-02-24T12:28:03Z</dcterms:modified>
</cp:coreProperties>
</file>