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81" r:id="rId4"/>
    <p:sldId id="278" r:id="rId5"/>
    <p:sldId id="284" r:id="rId6"/>
    <p:sldId id="280" r:id="rId7"/>
    <p:sldId id="28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36" autoAdjust="0"/>
    <p:restoredTop sz="92885" autoAdjust="0"/>
  </p:normalViewPr>
  <p:slideViewPr>
    <p:cSldViewPr snapToGrid="0" snapToObjects="1">
      <p:cViewPr>
        <p:scale>
          <a:sx n="72" d="100"/>
          <a:sy n="72" d="100"/>
        </p:scale>
        <p:origin x="-3192" y="-240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213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3967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894431" y="582633"/>
            <a:ext cx="6122009"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400" dirty="0" smtClean="0">
                <a:solidFill>
                  <a:srgbClr val="02243A"/>
                </a:solidFill>
                <a:latin typeface="Arial" charset="0"/>
                <a:ea typeface="Arial" charset="0"/>
                <a:cs typeface="Arial" charset="0"/>
              </a:rPr>
              <a:t>Дом</a:t>
            </a:r>
            <a:r>
              <a:rPr lang="ru-RU" sz="6400" dirty="0">
                <a:solidFill>
                  <a:srgbClr val="02243A"/>
                </a:solidFill>
                <a:latin typeface="Arial" charset="0"/>
                <a:ea typeface="Arial" charset="0"/>
                <a:cs typeface="Arial" charset="0"/>
              </a:rPr>
              <a:t>, где мы </a:t>
            </a:r>
            <a:r>
              <a:rPr lang="ru-RU" sz="6400" dirty="0" smtClean="0">
                <a:solidFill>
                  <a:srgbClr val="02243A"/>
                </a:solidFill>
                <a:latin typeface="Arial" charset="0"/>
                <a:ea typeface="Arial" charset="0"/>
                <a:cs typeface="Arial" charset="0"/>
              </a:rPr>
              <a:t>         вырастаем</a:t>
            </a:r>
            <a:r>
              <a:rPr lang="ru-RU" sz="6400" dirty="0" smtClean="0"/>
              <a:t>                </a:t>
            </a:r>
            <a:endParaRPr lang="ru-RU" sz="64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64649" y="332858"/>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Дом, где мы вырастаем,</a:t>
            </a:r>
          </a:p>
          <a:p>
            <a:pPr algn="l">
              <a:lnSpc>
                <a:spcPct val="90000"/>
              </a:lnSpc>
            </a:pPr>
            <a:r>
              <a:rPr lang="ru-RU" sz="4400" b="1" dirty="0">
                <a:solidFill>
                  <a:srgbClr val="02243A"/>
                </a:solidFill>
                <a:latin typeface="Arial" charset="0"/>
                <a:ea typeface="Arial" charset="0"/>
                <a:cs typeface="Arial" charset="0"/>
              </a:rPr>
              <a:t>Учимся, любим, </a:t>
            </a:r>
            <a:r>
              <a:rPr lang="ru-RU" sz="4400" b="1" dirty="0" smtClean="0">
                <a:solidFill>
                  <a:srgbClr val="02243A"/>
                </a:solidFill>
                <a:latin typeface="Arial" charset="0"/>
                <a:ea typeface="Arial" charset="0"/>
                <a:cs typeface="Arial" charset="0"/>
              </a:rPr>
              <a:t>мечтаем</a:t>
            </a:r>
            <a:r>
              <a:rPr lang="ru-RU" sz="4400" b="1" dirty="0">
                <a:solidFill>
                  <a:srgbClr val="02243A"/>
                </a:solidFill>
                <a:latin typeface="Arial" charset="0"/>
                <a:ea typeface="Arial" charset="0"/>
                <a:cs typeface="Arial" charset="0"/>
              </a:rPr>
              <a:t>,</a:t>
            </a:r>
          </a:p>
          <a:p>
            <a:pPr algn="l">
              <a:lnSpc>
                <a:spcPct val="90000"/>
              </a:lnSpc>
            </a:pPr>
            <a:r>
              <a:rPr lang="ru-RU" sz="4400" b="1" dirty="0">
                <a:solidFill>
                  <a:srgbClr val="02243A"/>
                </a:solidFill>
                <a:latin typeface="Arial" charset="0"/>
                <a:ea typeface="Arial" charset="0"/>
                <a:cs typeface="Arial" charset="0"/>
              </a:rPr>
              <a:t>Дорог мне навсегда.</a:t>
            </a:r>
          </a:p>
          <a:p>
            <a:pPr algn="l">
              <a:lnSpc>
                <a:spcPct val="90000"/>
              </a:lnSpc>
            </a:pPr>
            <a:r>
              <a:rPr lang="ru-RU" sz="4400" b="1" dirty="0">
                <a:solidFill>
                  <a:srgbClr val="02243A"/>
                </a:solidFill>
                <a:latin typeface="Arial" charset="0"/>
                <a:ea typeface="Arial" charset="0"/>
                <a:cs typeface="Arial" charset="0"/>
              </a:rPr>
              <a:t>В нём так тепло и уютно,</a:t>
            </a:r>
          </a:p>
          <a:p>
            <a:pPr algn="l">
              <a:lnSpc>
                <a:spcPct val="90000"/>
              </a:lnSpc>
            </a:pPr>
            <a:r>
              <a:rPr lang="ru-RU" sz="4400" b="1" dirty="0">
                <a:solidFill>
                  <a:srgbClr val="02243A"/>
                </a:solidFill>
                <a:latin typeface="Arial" charset="0"/>
                <a:ea typeface="Arial" charset="0"/>
                <a:cs typeface="Arial" charset="0"/>
              </a:rPr>
              <a:t>Как бы нам </a:t>
            </a:r>
            <a:r>
              <a:rPr lang="ru-RU" sz="4400" b="1" dirty="0" smtClean="0">
                <a:solidFill>
                  <a:srgbClr val="02243A"/>
                </a:solidFill>
                <a:latin typeface="Arial" charset="0"/>
                <a:ea typeface="Arial" charset="0"/>
                <a:cs typeface="Arial" charset="0"/>
              </a:rPr>
              <a:t>ни </a:t>
            </a:r>
            <a:r>
              <a:rPr lang="ru-RU" sz="4400" b="1" dirty="0">
                <a:solidFill>
                  <a:srgbClr val="02243A"/>
                </a:solidFill>
                <a:latin typeface="Arial" charset="0"/>
                <a:ea typeface="Arial" charset="0"/>
                <a:cs typeface="Arial" charset="0"/>
              </a:rPr>
              <a:t>было трудно – </a:t>
            </a:r>
          </a:p>
          <a:p>
            <a:pPr algn="l">
              <a:lnSpc>
                <a:spcPct val="90000"/>
              </a:lnSpc>
            </a:pPr>
            <a:r>
              <a:rPr lang="ru-RU" sz="4400" b="1" dirty="0">
                <a:solidFill>
                  <a:srgbClr val="02243A"/>
                </a:solidFill>
                <a:latin typeface="Arial" charset="0"/>
                <a:ea typeface="Arial" charset="0"/>
                <a:cs typeface="Arial" charset="0"/>
              </a:rPr>
              <a:t>Там живёт доброта.</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99257" y="156488"/>
            <a:ext cx="7832044" cy="458796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1800" dirty="0">
                <a:solidFill>
                  <a:srgbClr val="02243A"/>
                </a:solidFill>
                <a:latin typeface="Arial" charset="0"/>
                <a:ea typeface="Arial" charset="0"/>
                <a:cs typeface="Arial" charset="0"/>
              </a:rPr>
              <a:t>Припев:</a:t>
            </a:r>
          </a:p>
          <a:p>
            <a:pPr algn="l"/>
            <a:endParaRPr lang="ru-RU" sz="1050" dirty="0">
              <a:solidFill>
                <a:srgbClr val="02243A"/>
              </a:solidFill>
              <a:latin typeface="Arial" charset="0"/>
              <a:ea typeface="Arial" charset="0"/>
              <a:cs typeface="Arial" charset="0"/>
            </a:endParaRPr>
          </a:p>
          <a:p>
            <a:pPr algn="l">
              <a:lnSpc>
                <a:spcPct val="90000"/>
              </a:lnSpc>
            </a:pPr>
            <a:r>
              <a:rPr lang="ru-RU" sz="4500" b="1" dirty="0">
                <a:solidFill>
                  <a:srgbClr val="02243A"/>
                </a:solidFill>
                <a:latin typeface="Arial" charset="0"/>
                <a:ea typeface="Arial" charset="0"/>
                <a:cs typeface="Arial" charset="0"/>
              </a:rPr>
              <a:t>Пусть ваш дом согреется </a:t>
            </a:r>
          </a:p>
          <a:p>
            <a:pPr algn="l">
              <a:lnSpc>
                <a:spcPct val="90000"/>
              </a:lnSpc>
            </a:pPr>
            <a:r>
              <a:rPr lang="ru-RU" sz="4500" b="1" dirty="0">
                <a:solidFill>
                  <a:srgbClr val="02243A"/>
                </a:solidFill>
                <a:latin typeface="Arial" charset="0"/>
                <a:ea typeface="Arial" charset="0"/>
                <a:cs typeface="Arial" charset="0"/>
              </a:rPr>
              <a:t>Теплом любви </a:t>
            </a:r>
          </a:p>
          <a:p>
            <a:pPr algn="l">
              <a:lnSpc>
                <a:spcPct val="90000"/>
              </a:lnSpc>
            </a:pPr>
            <a:r>
              <a:rPr lang="ru-RU" sz="4500" b="1" dirty="0">
                <a:solidFill>
                  <a:srgbClr val="02243A"/>
                </a:solidFill>
                <a:latin typeface="Arial" charset="0"/>
                <a:ea typeface="Arial" charset="0"/>
                <a:cs typeface="Arial" charset="0"/>
              </a:rPr>
              <a:t>Всем, кто будет в нём, </a:t>
            </a:r>
          </a:p>
          <a:p>
            <a:pPr algn="l">
              <a:lnSpc>
                <a:spcPct val="90000"/>
              </a:lnSpc>
            </a:pPr>
            <a:r>
              <a:rPr lang="ru-RU" sz="4500" b="1" dirty="0">
                <a:solidFill>
                  <a:srgbClr val="02243A"/>
                </a:solidFill>
                <a:latin typeface="Arial" charset="0"/>
                <a:ea typeface="Arial" charset="0"/>
                <a:cs typeface="Arial" charset="0"/>
              </a:rPr>
              <a:t>Он радость подарит.</a:t>
            </a:r>
          </a:p>
          <a:p>
            <a:pPr algn="l">
              <a:lnSpc>
                <a:spcPct val="90000"/>
              </a:lnSpc>
            </a:pPr>
            <a:r>
              <a:rPr lang="ru-RU" sz="4500" b="1" dirty="0" smtClean="0">
                <a:solidFill>
                  <a:srgbClr val="02243A"/>
                </a:solidFill>
                <a:latin typeface="Arial" charset="0"/>
                <a:ea typeface="Arial" charset="0"/>
                <a:cs typeface="Arial" charset="0"/>
              </a:rPr>
              <a:t>	Самым </a:t>
            </a:r>
            <a:r>
              <a:rPr lang="ru-RU" sz="4500" b="1" dirty="0">
                <a:solidFill>
                  <a:srgbClr val="02243A"/>
                </a:solidFill>
                <a:latin typeface="Arial" charset="0"/>
                <a:ea typeface="Arial" charset="0"/>
                <a:cs typeface="Arial" charset="0"/>
              </a:rPr>
              <a:t>лучшим</a:t>
            </a:r>
          </a:p>
          <a:p>
            <a:pPr algn="l">
              <a:lnSpc>
                <a:spcPct val="90000"/>
              </a:lnSpc>
            </a:pPr>
            <a:r>
              <a:rPr lang="ru-RU" sz="4500" b="1" dirty="0" smtClean="0">
                <a:solidFill>
                  <a:srgbClr val="02243A"/>
                </a:solidFill>
                <a:latin typeface="Arial" charset="0"/>
                <a:ea typeface="Arial" charset="0"/>
                <a:cs typeface="Arial" charset="0"/>
              </a:rPr>
              <a:t>	И </a:t>
            </a:r>
            <a:r>
              <a:rPr lang="ru-RU" sz="4500" b="1" dirty="0">
                <a:solidFill>
                  <a:srgbClr val="02243A"/>
                </a:solidFill>
                <a:latin typeface="Arial" charset="0"/>
                <a:ea typeface="Arial" charset="0"/>
                <a:cs typeface="Arial" charset="0"/>
              </a:rPr>
              <a:t>уютным будет дом,</a:t>
            </a:r>
          </a:p>
          <a:p>
            <a:pPr algn="l">
              <a:lnSpc>
                <a:spcPct val="90000"/>
              </a:lnSpc>
            </a:pPr>
            <a:r>
              <a:rPr lang="ru-RU" sz="4500" b="1" dirty="0" smtClean="0">
                <a:solidFill>
                  <a:srgbClr val="02243A"/>
                </a:solidFill>
                <a:latin typeface="Arial" charset="0"/>
                <a:ea typeface="Arial" charset="0"/>
                <a:cs typeface="Arial" charset="0"/>
              </a:rPr>
              <a:t>	Где </a:t>
            </a:r>
            <a:r>
              <a:rPr lang="ru-RU" sz="4500" b="1" dirty="0">
                <a:solidFill>
                  <a:srgbClr val="02243A"/>
                </a:solidFill>
                <a:latin typeface="Arial" charset="0"/>
                <a:ea typeface="Arial" charset="0"/>
                <a:cs typeface="Arial" charset="0"/>
              </a:rPr>
              <a:t>желанны </a:t>
            </a:r>
          </a:p>
          <a:p>
            <a:pPr algn="l">
              <a:lnSpc>
                <a:spcPct val="90000"/>
              </a:lnSpc>
            </a:pPr>
            <a:r>
              <a:rPr lang="ru-RU" sz="4500" b="1" dirty="0" smtClean="0">
                <a:solidFill>
                  <a:srgbClr val="02243A"/>
                </a:solidFill>
                <a:latin typeface="Arial" charset="0"/>
                <a:ea typeface="Arial" charset="0"/>
                <a:cs typeface="Arial" charset="0"/>
              </a:rPr>
              <a:t>	Встречи </a:t>
            </a:r>
            <a:r>
              <a:rPr lang="ru-RU" sz="4500" b="1" dirty="0">
                <a:solidFill>
                  <a:srgbClr val="02243A"/>
                </a:solidFill>
                <a:latin typeface="Arial" charset="0"/>
                <a:ea typeface="Arial" charset="0"/>
                <a:cs typeface="Arial" charset="0"/>
              </a:rPr>
              <a:t>со Христом</a:t>
            </a:r>
            <a:r>
              <a:rPr lang="ru-RU" sz="4500" b="1" dirty="0" smtClean="0">
                <a:solidFill>
                  <a:srgbClr val="02243A"/>
                </a:solidFill>
                <a:latin typeface="Arial" charset="0"/>
                <a:ea typeface="Arial" charset="0"/>
                <a:cs typeface="Arial" charset="0"/>
              </a:rPr>
              <a:t>.</a:t>
            </a:r>
            <a:endParaRPr lang="ru-RU" sz="45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64818" y="462803"/>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4400" b="1" dirty="0">
                <a:solidFill>
                  <a:srgbClr val="02243A"/>
                </a:solidFill>
                <a:latin typeface="Arial" charset="0"/>
                <a:ea typeface="Arial" charset="0"/>
                <a:cs typeface="Arial" charset="0"/>
              </a:rPr>
              <a:t>Первые жизни уроки – </a:t>
            </a:r>
          </a:p>
          <a:p>
            <a:pPr algn="l">
              <a:lnSpc>
                <a:spcPct val="85000"/>
              </a:lnSpc>
            </a:pPr>
            <a:r>
              <a:rPr lang="ru-RU" sz="4400" b="1" dirty="0">
                <a:solidFill>
                  <a:srgbClr val="02243A"/>
                </a:solidFill>
                <a:latin typeface="Arial" charset="0"/>
                <a:ea typeface="Arial" charset="0"/>
                <a:cs typeface="Arial" charset="0"/>
              </a:rPr>
              <a:t>Радость, </a:t>
            </a:r>
            <a:r>
              <a:rPr lang="ru-RU" sz="4400" b="1" dirty="0" smtClean="0">
                <a:solidFill>
                  <a:srgbClr val="02243A"/>
                </a:solidFill>
                <a:latin typeface="Arial" charset="0"/>
                <a:ea typeface="Arial" charset="0"/>
                <a:cs typeface="Arial" charset="0"/>
              </a:rPr>
              <a:t>любовь и </a:t>
            </a:r>
            <a:r>
              <a:rPr lang="ru-RU" sz="4400" b="1" dirty="0">
                <a:solidFill>
                  <a:srgbClr val="02243A"/>
                </a:solidFill>
                <a:latin typeface="Arial" charset="0"/>
                <a:ea typeface="Arial" charset="0"/>
                <a:cs typeface="Arial" charset="0"/>
              </a:rPr>
              <a:t>упрёки – </a:t>
            </a:r>
          </a:p>
          <a:p>
            <a:pPr algn="l">
              <a:lnSpc>
                <a:spcPct val="85000"/>
              </a:lnSpc>
            </a:pPr>
            <a:r>
              <a:rPr lang="ru-RU" sz="4400" b="1" dirty="0">
                <a:solidFill>
                  <a:srgbClr val="02243A"/>
                </a:solidFill>
                <a:latin typeface="Arial" charset="0"/>
                <a:ea typeface="Arial" charset="0"/>
                <a:cs typeface="Arial" charset="0"/>
              </a:rPr>
              <a:t>Познаём и иногда </a:t>
            </a:r>
          </a:p>
          <a:p>
            <a:pPr algn="l">
              <a:lnSpc>
                <a:spcPct val="85000"/>
              </a:lnSpc>
            </a:pPr>
            <a:r>
              <a:rPr lang="ru-RU" sz="4400" b="1" dirty="0">
                <a:solidFill>
                  <a:srgbClr val="02243A"/>
                </a:solidFill>
                <a:latin typeface="Arial" charset="0"/>
                <a:ea typeface="Arial" charset="0"/>
                <a:cs typeface="Arial" charset="0"/>
              </a:rPr>
              <a:t>Дружбу, тепло </a:t>
            </a:r>
            <a:r>
              <a:rPr lang="ru-RU" sz="4400" b="1" dirty="0" smtClean="0">
                <a:solidFill>
                  <a:srgbClr val="02243A"/>
                </a:solidFill>
                <a:latin typeface="Arial" charset="0"/>
                <a:ea typeface="Arial" charset="0"/>
                <a:cs typeface="Arial" charset="0"/>
              </a:rPr>
              <a:t>мы </a:t>
            </a:r>
            <a:r>
              <a:rPr lang="ru-RU" sz="4400" b="1" dirty="0">
                <a:solidFill>
                  <a:srgbClr val="02243A"/>
                </a:solidFill>
                <a:latin typeface="Arial" charset="0"/>
                <a:ea typeface="Arial" charset="0"/>
                <a:cs typeface="Arial" charset="0"/>
              </a:rPr>
              <a:t>не ценим</a:t>
            </a:r>
          </a:p>
          <a:p>
            <a:pPr algn="l">
              <a:lnSpc>
                <a:spcPct val="85000"/>
              </a:lnSpc>
            </a:pPr>
            <a:r>
              <a:rPr lang="ru-RU" sz="4400" b="1" dirty="0">
                <a:solidFill>
                  <a:srgbClr val="02243A"/>
                </a:solidFill>
                <a:latin typeface="Arial" charset="0"/>
                <a:ea typeface="Arial" charset="0"/>
                <a:cs typeface="Arial" charset="0"/>
              </a:rPr>
              <a:t>Кажется так, </a:t>
            </a:r>
            <a:r>
              <a:rPr lang="ru-RU" sz="4400" b="1" dirty="0" smtClean="0">
                <a:solidFill>
                  <a:srgbClr val="02243A"/>
                </a:solidFill>
                <a:latin typeface="Arial" charset="0"/>
                <a:ea typeface="Arial" charset="0"/>
                <a:cs typeface="Arial" charset="0"/>
              </a:rPr>
              <a:t>что </a:t>
            </a:r>
            <a:r>
              <a:rPr lang="ru-RU" sz="4400" b="1" dirty="0">
                <a:solidFill>
                  <a:srgbClr val="02243A"/>
                </a:solidFill>
                <a:latin typeface="Arial" charset="0"/>
                <a:ea typeface="Arial" charset="0"/>
                <a:cs typeface="Arial" charset="0"/>
              </a:rPr>
              <a:t>изменим</a:t>
            </a:r>
          </a:p>
          <a:p>
            <a:pPr algn="l">
              <a:lnSpc>
                <a:spcPct val="85000"/>
              </a:lnSpc>
            </a:pPr>
            <a:r>
              <a:rPr lang="ru-RU" sz="4400" b="1" dirty="0">
                <a:solidFill>
                  <a:srgbClr val="02243A"/>
                </a:solidFill>
                <a:latin typeface="Arial" charset="0"/>
                <a:ea typeface="Arial" charset="0"/>
                <a:cs typeface="Arial" charset="0"/>
              </a:rPr>
              <a:t>Мы других, но не себя.</a:t>
            </a:r>
          </a:p>
        </p:txBody>
      </p:sp>
    </p:spTree>
    <p:extLst>
      <p:ext uri="{BB962C8B-B14F-4D97-AF65-F5344CB8AC3E}">
        <p14:creationId xmlns:p14="http://schemas.microsoft.com/office/powerpoint/2010/main" val="205625114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99257" y="156488"/>
            <a:ext cx="7832044" cy="458796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1800" dirty="0">
                <a:solidFill>
                  <a:srgbClr val="02243A"/>
                </a:solidFill>
                <a:latin typeface="Arial" charset="0"/>
                <a:ea typeface="Arial" charset="0"/>
                <a:cs typeface="Arial" charset="0"/>
              </a:rPr>
              <a:t>Припев:</a:t>
            </a:r>
          </a:p>
          <a:p>
            <a:pPr algn="l"/>
            <a:endParaRPr lang="ru-RU" sz="1050" dirty="0">
              <a:solidFill>
                <a:srgbClr val="02243A"/>
              </a:solidFill>
              <a:latin typeface="Arial" charset="0"/>
              <a:ea typeface="Arial" charset="0"/>
              <a:cs typeface="Arial" charset="0"/>
            </a:endParaRPr>
          </a:p>
          <a:p>
            <a:pPr algn="l">
              <a:lnSpc>
                <a:spcPct val="90000"/>
              </a:lnSpc>
            </a:pPr>
            <a:r>
              <a:rPr lang="ru-RU" sz="4500" b="1" dirty="0">
                <a:solidFill>
                  <a:srgbClr val="02243A"/>
                </a:solidFill>
                <a:latin typeface="Arial" charset="0"/>
                <a:ea typeface="Arial" charset="0"/>
                <a:cs typeface="Arial" charset="0"/>
              </a:rPr>
              <a:t>Пусть ваш дом согреется </a:t>
            </a:r>
          </a:p>
          <a:p>
            <a:pPr algn="l">
              <a:lnSpc>
                <a:spcPct val="90000"/>
              </a:lnSpc>
            </a:pPr>
            <a:r>
              <a:rPr lang="ru-RU" sz="4500" b="1" dirty="0">
                <a:solidFill>
                  <a:srgbClr val="02243A"/>
                </a:solidFill>
                <a:latin typeface="Arial" charset="0"/>
                <a:ea typeface="Arial" charset="0"/>
                <a:cs typeface="Arial" charset="0"/>
              </a:rPr>
              <a:t>Теплом любви </a:t>
            </a:r>
          </a:p>
          <a:p>
            <a:pPr algn="l">
              <a:lnSpc>
                <a:spcPct val="90000"/>
              </a:lnSpc>
            </a:pPr>
            <a:r>
              <a:rPr lang="ru-RU" sz="4500" b="1" dirty="0">
                <a:solidFill>
                  <a:srgbClr val="02243A"/>
                </a:solidFill>
                <a:latin typeface="Arial" charset="0"/>
                <a:ea typeface="Arial" charset="0"/>
                <a:cs typeface="Arial" charset="0"/>
              </a:rPr>
              <a:t>Всем, кто будет в нём, </a:t>
            </a:r>
          </a:p>
          <a:p>
            <a:pPr algn="l">
              <a:lnSpc>
                <a:spcPct val="90000"/>
              </a:lnSpc>
            </a:pPr>
            <a:r>
              <a:rPr lang="ru-RU" sz="4500" b="1" dirty="0">
                <a:solidFill>
                  <a:srgbClr val="02243A"/>
                </a:solidFill>
                <a:latin typeface="Arial" charset="0"/>
                <a:ea typeface="Arial" charset="0"/>
                <a:cs typeface="Arial" charset="0"/>
              </a:rPr>
              <a:t>Он радость подарит.</a:t>
            </a:r>
          </a:p>
          <a:p>
            <a:pPr algn="l">
              <a:lnSpc>
                <a:spcPct val="90000"/>
              </a:lnSpc>
            </a:pPr>
            <a:r>
              <a:rPr lang="ru-RU" sz="4500" b="1" dirty="0" smtClean="0">
                <a:solidFill>
                  <a:srgbClr val="02243A"/>
                </a:solidFill>
                <a:latin typeface="Arial" charset="0"/>
                <a:ea typeface="Arial" charset="0"/>
                <a:cs typeface="Arial" charset="0"/>
              </a:rPr>
              <a:t>	Самым </a:t>
            </a:r>
            <a:r>
              <a:rPr lang="ru-RU" sz="4500" b="1" dirty="0">
                <a:solidFill>
                  <a:srgbClr val="02243A"/>
                </a:solidFill>
                <a:latin typeface="Arial" charset="0"/>
                <a:ea typeface="Arial" charset="0"/>
                <a:cs typeface="Arial" charset="0"/>
              </a:rPr>
              <a:t>лучшим</a:t>
            </a:r>
          </a:p>
          <a:p>
            <a:pPr algn="l">
              <a:lnSpc>
                <a:spcPct val="90000"/>
              </a:lnSpc>
            </a:pPr>
            <a:r>
              <a:rPr lang="ru-RU" sz="4500" b="1" dirty="0" smtClean="0">
                <a:solidFill>
                  <a:srgbClr val="02243A"/>
                </a:solidFill>
                <a:latin typeface="Arial" charset="0"/>
                <a:ea typeface="Arial" charset="0"/>
                <a:cs typeface="Arial" charset="0"/>
              </a:rPr>
              <a:t>	И </a:t>
            </a:r>
            <a:r>
              <a:rPr lang="ru-RU" sz="4500" b="1" dirty="0">
                <a:solidFill>
                  <a:srgbClr val="02243A"/>
                </a:solidFill>
                <a:latin typeface="Arial" charset="0"/>
                <a:ea typeface="Arial" charset="0"/>
                <a:cs typeface="Arial" charset="0"/>
              </a:rPr>
              <a:t>уютным будет дом,</a:t>
            </a:r>
          </a:p>
          <a:p>
            <a:pPr algn="l">
              <a:lnSpc>
                <a:spcPct val="90000"/>
              </a:lnSpc>
            </a:pPr>
            <a:r>
              <a:rPr lang="ru-RU" sz="4500" b="1" dirty="0" smtClean="0">
                <a:solidFill>
                  <a:srgbClr val="02243A"/>
                </a:solidFill>
                <a:latin typeface="Arial" charset="0"/>
                <a:ea typeface="Arial" charset="0"/>
                <a:cs typeface="Arial" charset="0"/>
              </a:rPr>
              <a:t>	Где </a:t>
            </a:r>
            <a:r>
              <a:rPr lang="ru-RU" sz="4500" b="1" dirty="0">
                <a:solidFill>
                  <a:srgbClr val="02243A"/>
                </a:solidFill>
                <a:latin typeface="Arial" charset="0"/>
                <a:ea typeface="Arial" charset="0"/>
                <a:cs typeface="Arial" charset="0"/>
              </a:rPr>
              <a:t>желанны </a:t>
            </a:r>
          </a:p>
          <a:p>
            <a:pPr algn="l">
              <a:lnSpc>
                <a:spcPct val="90000"/>
              </a:lnSpc>
            </a:pPr>
            <a:r>
              <a:rPr lang="ru-RU" sz="4500" b="1" dirty="0" smtClean="0">
                <a:solidFill>
                  <a:srgbClr val="02243A"/>
                </a:solidFill>
                <a:latin typeface="Arial" charset="0"/>
                <a:ea typeface="Arial" charset="0"/>
                <a:cs typeface="Arial" charset="0"/>
              </a:rPr>
              <a:t>	Встречи </a:t>
            </a:r>
            <a:r>
              <a:rPr lang="ru-RU" sz="4500" b="1" dirty="0">
                <a:solidFill>
                  <a:srgbClr val="02243A"/>
                </a:solidFill>
                <a:latin typeface="Arial" charset="0"/>
                <a:ea typeface="Arial" charset="0"/>
                <a:cs typeface="Arial" charset="0"/>
              </a:rPr>
              <a:t>со Христом</a:t>
            </a:r>
            <a:r>
              <a:rPr lang="ru-RU" sz="4500" b="1" dirty="0" smtClean="0">
                <a:solidFill>
                  <a:srgbClr val="02243A"/>
                </a:solidFill>
                <a:latin typeface="Arial" charset="0"/>
                <a:ea typeface="Arial" charset="0"/>
                <a:cs typeface="Arial" charset="0"/>
              </a:rPr>
              <a:t>.</a:t>
            </a:r>
            <a:endParaRPr lang="ru-RU" sz="45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40708406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9544" y="37629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Жизнь так сложна </a:t>
            </a:r>
            <a:r>
              <a:rPr lang="ru-RU" sz="4400" b="1" dirty="0" smtClean="0">
                <a:solidFill>
                  <a:srgbClr val="02243A"/>
                </a:solidFill>
                <a:latin typeface="Arial" charset="0"/>
                <a:ea typeface="Arial" charset="0"/>
                <a:cs typeface="Arial" charset="0"/>
              </a:rPr>
              <a:t>и </a:t>
            </a:r>
            <a:r>
              <a:rPr lang="ru-RU" sz="4400" b="1" dirty="0">
                <a:solidFill>
                  <a:srgbClr val="02243A"/>
                </a:solidFill>
                <a:latin typeface="Arial" charset="0"/>
                <a:ea typeface="Arial" charset="0"/>
                <a:cs typeface="Arial" charset="0"/>
              </a:rPr>
              <a:t>сурова,</a:t>
            </a:r>
          </a:p>
          <a:p>
            <a:pPr algn="l">
              <a:lnSpc>
                <a:spcPct val="90000"/>
              </a:lnSpc>
            </a:pPr>
            <a:r>
              <a:rPr lang="ru-RU" sz="4400" b="1" dirty="0">
                <a:solidFill>
                  <a:srgbClr val="02243A"/>
                </a:solidFill>
                <a:latin typeface="Arial" charset="0"/>
                <a:ea typeface="Arial" charset="0"/>
                <a:cs typeface="Arial" charset="0"/>
              </a:rPr>
              <a:t>И без надёжного крова</a:t>
            </a:r>
          </a:p>
          <a:p>
            <a:pPr algn="l">
              <a:lnSpc>
                <a:spcPct val="90000"/>
              </a:lnSpc>
            </a:pPr>
            <a:r>
              <a:rPr lang="ru-RU" sz="4400" b="1" dirty="0">
                <a:solidFill>
                  <a:srgbClr val="02243A"/>
                </a:solidFill>
                <a:latin typeface="Arial" charset="0"/>
                <a:ea typeface="Arial" charset="0"/>
                <a:cs typeface="Arial" charset="0"/>
              </a:rPr>
              <a:t>Так легко нас сломить.</a:t>
            </a:r>
          </a:p>
          <a:p>
            <a:pPr algn="l">
              <a:lnSpc>
                <a:spcPct val="90000"/>
              </a:lnSpc>
            </a:pPr>
            <a:r>
              <a:rPr lang="ru-RU" sz="4400" b="1" dirty="0">
                <a:solidFill>
                  <a:srgbClr val="02243A"/>
                </a:solidFill>
                <a:latin typeface="Arial" charset="0"/>
                <a:ea typeface="Arial" charset="0"/>
                <a:cs typeface="Arial" charset="0"/>
              </a:rPr>
              <a:t>Опустошить, обездолить,</a:t>
            </a:r>
          </a:p>
          <a:p>
            <a:pPr algn="l">
              <a:lnSpc>
                <a:spcPct val="90000"/>
              </a:lnSpc>
            </a:pPr>
            <a:r>
              <a:rPr lang="ru-RU" sz="4400" b="1" dirty="0">
                <a:solidFill>
                  <a:srgbClr val="02243A"/>
                </a:solidFill>
                <a:latin typeface="Arial" charset="0"/>
                <a:ea typeface="Arial" charset="0"/>
                <a:cs typeface="Arial" charset="0"/>
              </a:rPr>
              <a:t>Веру убить </a:t>
            </a:r>
            <a:r>
              <a:rPr lang="ru-RU" sz="4400" b="1" dirty="0" smtClean="0">
                <a:solidFill>
                  <a:srgbClr val="02243A"/>
                </a:solidFill>
                <a:latin typeface="Arial" charset="0"/>
                <a:ea typeface="Arial" charset="0"/>
                <a:cs typeface="Arial" charset="0"/>
              </a:rPr>
              <a:t>не </a:t>
            </a:r>
            <a:r>
              <a:rPr lang="ru-RU" sz="4400" b="1" dirty="0">
                <a:solidFill>
                  <a:srgbClr val="02243A"/>
                </a:solidFill>
                <a:latin typeface="Arial" charset="0"/>
                <a:ea typeface="Arial" charset="0"/>
                <a:cs typeface="Arial" charset="0"/>
              </a:rPr>
              <a:t>позволить –</a:t>
            </a:r>
          </a:p>
          <a:p>
            <a:pPr algn="l">
              <a:lnSpc>
                <a:spcPct val="90000"/>
              </a:lnSpc>
            </a:pPr>
            <a:r>
              <a:rPr lang="ru-RU" sz="4400" b="1" dirty="0">
                <a:solidFill>
                  <a:srgbClr val="02243A"/>
                </a:solidFill>
                <a:latin typeface="Arial" charset="0"/>
                <a:ea typeface="Arial" charset="0"/>
                <a:cs typeface="Arial" charset="0"/>
              </a:rPr>
              <a:t>Больше нежно любить</a:t>
            </a:r>
            <a:endParaRPr lang="ru-RU" sz="4400" dirty="0"/>
          </a:p>
        </p:txBody>
      </p:sp>
    </p:spTree>
    <p:extLst>
      <p:ext uri="{BB962C8B-B14F-4D97-AF65-F5344CB8AC3E}">
        <p14:creationId xmlns:p14="http://schemas.microsoft.com/office/powerpoint/2010/main" val="148253282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99257" y="156488"/>
            <a:ext cx="7832044" cy="458796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1800" dirty="0">
                <a:solidFill>
                  <a:srgbClr val="02243A"/>
                </a:solidFill>
                <a:latin typeface="Arial" charset="0"/>
                <a:ea typeface="Arial" charset="0"/>
                <a:cs typeface="Arial" charset="0"/>
              </a:rPr>
              <a:t>Припев:</a:t>
            </a:r>
          </a:p>
          <a:p>
            <a:pPr algn="l"/>
            <a:endParaRPr lang="ru-RU" sz="1050" dirty="0">
              <a:solidFill>
                <a:srgbClr val="02243A"/>
              </a:solidFill>
              <a:latin typeface="Arial" charset="0"/>
              <a:ea typeface="Arial" charset="0"/>
              <a:cs typeface="Arial" charset="0"/>
            </a:endParaRPr>
          </a:p>
          <a:p>
            <a:pPr algn="l">
              <a:lnSpc>
                <a:spcPct val="90000"/>
              </a:lnSpc>
            </a:pPr>
            <a:r>
              <a:rPr lang="ru-RU" sz="4500" b="1" dirty="0">
                <a:solidFill>
                  <a:srgbClr val="02243A"/>
                </a:solidFill>
                <a:latin typeface="Arial" charset="0"/>
                <a:ea typeface="Arial" charset="0"/>
                <a:cs typeface="Arial" charset="0"/>
              </a:rPr>
              <a:t>Пусть ваш дом согреется </a:t>
            </a:r>
          </a:p>
          <a:p>
            <a:pPr algn="l">
              <a:lnSpc>
                <a:spcPct val="90000"/>
              </a:lnSpc>
            </a:pPr>
            <a:r>
              <a:rPr lang="ru-RU" sz="4500" b="1" dirty="0">
                <a:solidFill>
                  <a:srgbClr val="02243A"/>
                </a:solidFill>
                <a:latin typeface="Arial" charset="0"/>
                <a:ea typeface="Arial" charset="0"/>
                <a:cs typeface="Arial" charset="0"/>
              </a:rPr>
              <a:t>Теплом любви </a:t>
            </a:r>
          </a:p>
          <a:p>
            <a:pPr algn="l">
              <a:lnSpc>
                <a:spcPct val="90000"/>
              </a:lnSpc>
            </a:pPr>
            <a:r>
              <a:rPr lang="ru-RU" sz="4500" b="1" dirty="0">
                <a:solidFill>
                  <a:srgbClr val="02243A"/>
                </a:solidFill>
                <a:latin typeface="Arial" charset="0"/>
                <a:ea typeface="Arial" charset="0"/>
                <a:cs typeface="Arial" charset="0"/>
              </a:rPr>
              <a:t>Всем, кто будет в нём, </a:t>
            </a:r>
          </a:p>
          <a:p>
            <a:pPr algn="l">
              <a:lnSpc>
                <a:spcPct val="90000"/>
              </a:lnSpc>
            </a:pPr>
            <a:r>
              <a:rPr lang="ru-RU" sz="4500" b="1" dirty="0">
                <a:solidFill>
                  <a:srgbClr val="02243A"/>
                </a:solidFill>
                <a:latin typeface="Arial" charset="0"/>
                <a:ea typeface="Arial" charset="0"/>
                <a:cs typeface="Arial" charset="0"/>
              </a:rPr>
              <a:t>Он радость подарит.</a:t>
            </a:r>
          </a:p>
          <a:p>
            <a:pPr algn="l">
              <a:lnSpc>
                <a:spcPct val="90000"/>
              </a:lnSpc>
            </a:pPr>
            <a:r>
              <a:rPr lang="ru-RU" sz="4500" b="1" dirty="0" smtClean="0">
                <a:solidFill>
                  <a:srgbClr val="02243A"/>
                </a:solidFill>
                <a:latin typeface="Arial" charset="0"/>
                <a:ea typeface="Arial" charset="0"/>
                <a:cs typeface="Arial" charset="0"/>
              </a:rPr>
              <a:t>	Самым </a:t>
            </a:r>
            <a:r>
              <a:rPr lang="ru-RU" sz="4500" b="1" dirty="0">
                <a:solidFill>
                  <a:srgbClr val="02243A"/>
                </a:solidFill>
                <a:latin typeface="Arial" charset="0"/>
                <a:ea typeface="Arial" charset="0"/>
                <a:cs typeface="Arial" charset="0"/>
              </a:rPr>
              <a:t>лучшим</a:t>
            </a:r>
          </a:p>
          <a:p>
            <a:pPr algn="l">
              <a:lnSpc>
                <a:spcPct val="90000"/>
              </a:lnSpc>
            </a:pPr>
            <a:r>
              <a:rPr lang="ru-RU" sz="4500" b="1" dirty="0" smtClean="0">
                <a:solidFill>
                  <a:srgbClr val="02243A"/>
                </a:solidFill>
                <a:latin typeface="Arial" charset="0"/>
                <a:ea typeface="Arial" charset="0"/>
                <a:cs typeface="Arial" charset="0"/>
              </a:rPr>
              <a:t>	И </a:t>
            </a:r>
            <a:r>
              <a:rPr lang="ru-RU" sz="4500" b="1" dirty="0">
                <a:solidFill>
                  <a:srgbClr val="02243A"/>
                </a:solidFill>
                <a:latin typeface="Arial" charset="0"/>
                <a:ea typeface="Arial" charset="0"/>
                <a:cs typeface="Arial" charset="0"/>
              </a:rPr>
              <a:t>уютным будет дом,</a:t>
            </a:r>
          </a:p>
          <a:p>
            <a:pPr algn="l">
              <a:lnSpc>
                <a:spcPct val="90000"/>
              </a:lnSpc>
            </a:pPr>
            <a:r>
              <a:rPr lang="ru-RU" sz="4500" b="1" dirty="0" smtClean="0">
                <a:solidFill>
                  <a:srgbClr val="02243A"/>
                </a:solidFill>
                <a:latin typeface="Arial" charset="0"/>
                <a:ea typeface="Arial" charset="0"/>
                <a:cs typeface="Arial" charset="0"/>
              </a:rPr>
              <a:t>	Где </a:t>
            </a:r>
            <a:r>
              <a:rPr lang="ru-RU" sz="4500" b="1" dirty="0">
                <a:solidFill>
                  <a:srgbClr val="02243A"/>
                </a:solidFill>
                <a:latin typeface="Arial" charset="0"/>
                <a:ea typeface="Arial" charset="0"/>
                <a:cs typeface="Arial" charset="0"/>
              </a:rPr>
              <a:t>желанны </a:t>
            </a:r>
          </a:p>
          <a:p>
            <a:pPr algn="l">
              <a:lnSpc>
                <a:spcPct val="90000"/>
              </a:lnSpc>
            </a:pPr>
            <a:r>
              <a:rPr lang="ru-RU" sz="4500" b="1" dirty="0" smtClean="0">
                <a:solidFill>
                  <a:srgbClr val="02243A"/>
                </a:solidFill>
                <a:latin typeface="Arial" charset="0"/>
                <a:ea typeface="Arial" charset="0"/>
                <a:cs typeface="Arial" charset="0"/>
              </a:rPr>
              <a:t>	Встречи </a:t>
            </a:r>
            <a:r>
              <a:rPr lang="ru-RU" sz="4500" b="1" dirty="0">
                <a:solidFill>
                  <a:srgbClr val="02243A"/>
                </a:solidFill>
                <a:latin typeface="Arial" charset="0"/>
                <a:ea typeface="Arial" charset="0"/>
                <a:cs typeface="Arial" charset="0"/>
              </a:rPr>
              <a:t>со Христом</a:t>
            </a:r>
            <a:r>
              <a:rPr lang="ru-RU" sz="4500" b="1" dirty="0" smtClean="0">
                <a:solidFill>
                  <a:srgbClr val="02243A"/>
                </a:solidFill>
                <a:latin typeface="Arial" charset="0"/>
                <a:ea typeface="Arial" charset="0"/>
                <a:cs typeface="Arial" charset="0"/>
              </a:rPr>
              <a:t>.</a:t>
            </a:r>
            <a:endParaRPr lang="ru-RU" sz="45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40708406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1272</TotalTime>
  <Words>154</Words>
  <Application>Microsoft Macintosh PowerPoint</Application>
  <PresentationFormat>On-screen Show (16:9)</PresentationFormat>
  <Paragraphs>49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115</cp:revision>
  <dcterms:modified xsi:type="dcterms:W3CDTF">2021-03-07T10:42:11Z</dcterms:modified>
</cp:coreProperties>
</file>