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5" r:id="rId2"/>
    <p:sldId id="269" r:id="rId3"/>
    <p:sldId id="281" r:id="rId4"/>
    <p:sldId id="278"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38" autoAdjust="0"/>
    <p:restoredTop sz="92899" autoAdjust="0"/>
  </p:normalViewPr>
  <p:slideViewPr>
    <p:cSldViewPr snapToGrid="0" snapToObjects="1">
      <p:cViewPr varScale="1">
        <p:scale>
          <a:sx n="179" d="100"/>
          <a:sy n="179" d="100"/>
        </p:scale>
        <p:origin x="-104" y="-61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6213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447262" y="718840"/>
            <a:ext cx="8041894" cy="168169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6000" dirty="0" smtClean="0">
                <a:solidFill>
                  <a:srgbClr val="02243A"/>
                </a:solidFill>
                <a:latin typeface="Arial" charset="0"/>
                <a:ea typeface="Arial" charset="0"/>
                <a:cs typeface="Arial" charset="0"/>
              </a:rPr>
              <a:t>Благословенным </a:t>
            </a:r>
            <a:r>
              <a:rPr lang="ru-RU" sz="6000" dirty="0">
                <a:solidFill>
                  <a:srgbClr val="02243A"/>
                </a:solidFill>
                <a:latin typeface="Arial" charset="0"/>
                <a:ea typeface="Arial" charset="0"/>
                <a:cs typeface="Arial" charset="0"/>
              </a:rPr>
              <a:t>будет дом</a:t>
            </a:r>
            <a:r>
              <a:rPr lang="ru-RU" sz="6000" dirty="0" smtClean="0"/>
              <a:t>                </a:t>
            </a:r>
            <a:endParaRPr lang="ru-RU" sz="6000" dirty="0"/>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82409" y="227036"/>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Благословенным </a:t>
            </a:r>
            <a:r>
              <a:rPr lang="ru-RU" sz="4400" b="1" dirty="0" smtClean="0">
                <a:solidFill>
                  <a:srgbClr val="02243A"/>
                </a:solidFill>
                <a:latin typeface="Arial" charset="0"/>
                <a:ea typeface="Arial" charset="0"/>
                <a:cs typeface="Arial" charset="0"/>
              </a:rPr>
              <a:t>будет </a:t>
            </a:r>
            <a:r>
              <a:rPr lang="ru-RU" sz="4400" b="1" dirty="0">
                <a:solidFill>
                  <a:srgbClr val="02243A"/>
                </a:solidFill>
                <a:latin typeface="Arial" charset="0"/>
                <a:ea typeface="Arial" charset="0"/>
                <a:cs typeface="Arial" charset="0"/>
              </a:rPr>
              <a:t>дом,</a:t>
            </a:r>
          </a:p>
          <a:p>
            <a:pPr algn="l">
              <a:lnSpc>
                <a:spcPct val="90000"/>
              </a:lnSpc>
            </a:pPr>
            <a:r>
              <a:rPr lang="ru-RU" sz="4400" b="1" dirty="0">
                <a:solidFill>
                  <a:srgbClr val="02243A"/>
                </a:solidFill>
                <a:latin typeface="Arial" charset="0"/>
                <a:ea typeface="Arial" charset="0"/>
                <a:cs typeface="Arial" charset="0"/>
              </a:rPr>
              <a:t>Где каждый день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Живут Христом,</a:t>
            </a:r>
          </a:p>
          <a:p>
            <a:pPr algn="l">
              <a:lnSpc>
                <a:spcPct val="90000"/>
              </a:lnSpc>
            </a:pPr>
            <a:r>
              <a:rPr lang="ru-RU" sz="4400" b="1" dirty="0" smtClean="0">
                <a:solidFill>
                  <a:srgbClr val="02243A"/>
                </a:solidFill>
                <a:latin typeface="Arial" charset="0"/>
                <a:ea typeface="Arial" charset="0"/>
                <a:cs typeface="Arial" charset="0"/>
              </a:rPr>
              <a:t>Где </a:t>
            </a:r>
            <a:r>
              <a:rPr lang="ru-RU" sz="4400" b="1" dirty="0">
                <a:solidFill>
                  <a:srgbClr val="02243A"/>
                </a:solidFill>
                <a:latin typeface="Arial" charset="0"/>
                <a:ea typeface="Arial" charset="0"/>
                <a:cs typeface="Arial" charset="0"/>
              </a:rPr>
              <a:t>в основании семьи</a:t>
            </a:r>
          </a:p>
          <a:p>
            <a:pPr algn="l">
              <a:lnSpc>
                <a:spcPct val="90000"/>
              </a:lnSpc>
            </a:pPr>
            <a:r>
              <a:rPr lang="ru-RU" sz="4400" b="1" dirty="0">
                <a:solidFill>
                  <a:srgbClr val="02243A"/>
                </a:solidFill>
                <a:latin typeface="Arial" charset="0"/>
                <a:ea typeface="Arial" charset="0"/>
                <a:cs typeface="Arial" charset="0"/>
              </a:rPr>
              <a:t>Лежит святой </a:t>
            </a:r>
            <a:r>
              <a:rPr lang="ru-RU" sz="4400" b="1" dirty="0" smtClean="0">
                <a:solidFill>
                  <a:srgbClr val="02243A"/>
                </a:solidFill>
                <a:latin typeface="Arial" charset="0"/>
                <a:ea typeface="Arial" charset="0"/>
                <a:cs typeface="Arial" charset="0"/>
              </a:rPr>
              <a:t>закон </a:t>
            </a:r>
            <a:r>
              <a:rPr lang="ru-RU" sz="4400" b="1" dirty="0">
                <a:solidFill>
                  <a:srgbClr val="02243A"/>
                </a:solidFill>
                <a:latin typeface="Arial" charset="0"/>
                <a:ea typeface="Arial" charset="0"/>
                <a:cs typeface="Arial" charset="0"/>
              </a:rPr>
              <a:t>любви.</a:t>
            </a:r>
          </a:p>
          <a:p>
            <a:pPr algn="l">
              <a:lnSpc>
                <a:spcPct val="90000"/>
              </a:lnSpc>
            </a:pPr>
            <a:r>
              <a:rPr lang="ru-RU" sz="4400" b="1" dirty="0">
                <a:solidFill>
                  <a:srgbClr val="02243A"/>
                </a:solidFill>
                <a:latin typeface="Arial" charset="0"/>
                <a:ea typeface="Arial" charset="0"/>
                <a:cs typeface="Arial" charset="0"/>
              </a:rPr>
              <a:t>Благословен тот дом!</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27972" y="305070"/>
            <a:ext cx="732446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100" b="1" dirty="0" smtClean="0">
                <a:solidFill>
                  <a:srgbClr val="02243A"/>
                </a:solidFill>
                <a:latin typeface="Arial" charset="0"/>
                <a:ea typeface="Arial" charset="0"/>
                <a:cs typeface="Arial" charset="0"/>
              </a:rPr>
              <a:t>В </a:t>
            </a:r>
            <a:r>
              <a:rPr lang="ru-RU" sz="4100" b="1" dirty="0">
                <a:solidFill>
                  <a:srgbClr val="02243A"/>
                </a:solidFill>
                <a:latin typeface="Arial" charset="0"/>
                <a:ea typeface="Arial" charset="0"/>
                <a:cs typeface="Arial" charset="0"/>
              </a:rPr>
              <a:t>семье, </a:t>
            </a:r>
          </a:p>
          <a:p>
            <a:pPr algn="l">
              <a:lnSpc>
                <a:spcPct val="90000"/>
              </a:lnSpc>
            </a:pPr>
            <a:r>
              <a:rPr lang="ru-RU" sz="4100" b="1" dirty="0">
                <a:solidFill>
                  <a:srgbClr val="02243A"/>
                </a:solidFill>
                <a:latin typeface="Arial" charset="0"/>
                <a:ea typeface="Arial" charset="0"/>
                <a:cs typeface="Arial" charset="0"/>
              </a:rPr>
              <a:t>Где царствует Христос,</a:t>
            </a:r>
          </a:p>
          <a:p>
            <a:pPr algn="l">
              <a:lnSpc>
                <a:spcPct val="90000"/>
              </a:lnSpc>
            </a:pPr>
            <a:r>
              <a:rPr lang="ru-RU" sz="4100" b="1" dirty="0">
                <a:solidFill>
                  <a:srgbClr val="02243A"/>
                </a:solidFill>
                <a:latin typeface="Arial" charset="0"/>
                <a:ea typeface="Arial" charset="0"/>
                <a:cs typeface="Arial" charset="0"/>
              </a:rPr>
              <a:t>Не будет чёрствости </a:t>
            </a:r>
            <a:r>
              <a:rPr lang="ru-RU" sz="4100" b="1" dirty="0" smtClean="0">
                <a:solidFill>
                  <a:srgbClr val="02243A"/>
                </a:solidFill>
                <a:latin typeface="Arial" charset="0"/>
                <a:ea typeface="Arial" charset="0"/>
                <a:cs typeface="Arial" charset="0"/>
              </a:rPr>
              <a:t>и слёз</a:t>
            </a:r>
          </a:p>
          <a:p>
            <a:pPr algn="l">
              <a:lnSpc>
                <a:spcPct val="90000"/>
              </a:lnSpc>
            </a:pPr>
            <a:r>
              <a:rPr lang="ru-RU" sz="4100" b="1" dirty="0" smtClean="0">
                <a:solidFill>
                  <a:srgbClr val="02243A"/>
                </a:solidFill>
                <a:latin typeface="Arial" charset="0"/>
                <a:ea typeface="Arial" charset="0"/>
                <a:cs typeface="Arial" charset="0"/>
              </a:rPr>
              <a:t>Там </a:t>
            </a:r>
            <a:r>
              <a:rPr lang="ru-RU" sz="4100" b="1" dirty="0">
                <a:solidFill>
                  <a:srgbClr val="02243A"/>
                </a:solidFill>
                <a:latin typeface="Arial" charset="0"/>
                <a:ea typeface="Arial" charset="0"/>
                <a:cs typeface="Arial" charset="0"/>
              </a:rPr>
              <a:t>будут мир </a:t>
            </a:r>
            <a:r>
              <a:rPr lang="ru-RU" sz="4100" b="1" dirty="0" smtClean="0">
                <a:solidFill>
                  <a:srgbClr val="02243A"/>
                </a:solidFill>
                <a:latin typeface="Arial" charset="0"/>
                <a:ea typeface="Arial" charset="0"/>
                <a:cs typeface="Arial" charset="0"/>
              </a:rPr>
              <a:t>и благодать</a:t>
            </a:r>
            <a:r>
              <a:rPr lang="ru-RU" sz="4100" b="1" dirty="0">
                <a:solidFill>
                  <a:srgbClr val="02243A"/>
                </a:solidFill>
                <a:latin typeface="Arial" charset="0"/>
                <a:ea typeface="Arial" charset="0"/>
                <a:cs typeface="Arial" charset="0"/>
              </a:rPr>
              <a:t>,</a:t>
            </a:r>
          </a:p>
          <a:p>
            <a:pPr algn="l">
              <a:lnSpc>
                <a:spcPct val="90000"/>
              </a:lnSpc>
            </a:pPr>
            <a:r>
              <a:rPr lang="ru-RU" sz="4100" b="1" dirty="0">
                <a:solidFill>
                  <a:srgbClr val="02243A"/>
                </a:solidFill>
                <a:latin typeface="Arial" charset="0"/>
                <a:ea typeface="Arial" charset="0"/>
                <a:cs typeface="Arial" charset="0"/>
              </a:rPr>
              <a:t>Там будет свет </a:t>
            </a:r>
            <a:endParaRPr lang="ru-RU" sz="4100" b="1" dirty="0" smtClean="0">
              <a:solidFill>
                <a:srgbClr val="02243A"/>
              </a:solidFill>
              <a:latin typeface="Arial" charset="0"/>
              <a:ea typeface="Arial" charset="0"/>
              <a:cs typeface="Arial" charset="0"/>
            </a:endParaRPr>
          </a:p>
          <a:p>
            <a:pPr algn="l">
              <a:lnSpc>
                <a:spcPct val="90000"/>
              </a:lnSpc>
            </a:pPr>
            <a:r>
              <a:rPr lang="ru-RU" sz="4100" b="1" dirty="0" smtClean="0">
                <a:solidFill>
                  <a:srgbClr val="02243A"/>
                </a:solidFill>
                <a:latin typeface="Arial" charset="0"/>
                <a:ea typeface="Arial" charset="0"/>
                <a:cs typeface="Arial" charset="0"/>
              </a:rPr>
              <a:t>Любви сиять – </a:t>
            </a:r>
          </a:p>
          <a:p>
            <a:pPr algn="l">
              <a:lnSpc>
                <a:spcPct val="90000"/>
              </a:lnSpc>
            </a:pPr>
            <a:r>
              <a:rPr lang="ru-RU" sz="4100" b="1" dirty="0" smtClean="0">
                <a:solidFill>
                  <a:srgbClr val="02243A"/>
                </a:solidFill>
                <a:latin typeface="Arial" charset="0"/>
                <a:ea typeface="Arial" charset="0"/>
                <a:cs typeface="Arial" charset="0"/>
              </a:rPr>
              <a:t>В </a:t>
            </a:r>
            <a:r>
              <a:rPr lang="ru-RU" sz="4100" b="1" dirty="0">
                <a:solidFill>
                  <a:srgbClr val="02243A"/>
                </a:solidFill>
                <a:latin typeface="Arial" charset="0"/>
                <a:ea typeface="Arial" charset="0"/>
                <a:cs typeface="Arial" charset="0"/>
              </a:rPr>
              <a:t>семье, где Бог царит!</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040807" y="552450"/>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0000"/>
              </a:lnSpc>
            </a:pPr>
            <a:r>
              <a:rPr lang="ru-RU" sz="4400" b="1" dirty="0">
                <a:solidFill>
                  <a:srgbClr val="02243A"/>
                </a:solidFill>
                <a:latin typeface="Arial" charset="0"/>
                <a:ea typeface="Arial" charset="0"/>
                <a:cs typeface="Arial" charset="0"/>
              </a:rPr>
              <a:t>Господь, </a:t>
            </a:r>
            <a:endParaRPr lang="ru-RU" sz="4400" b="1" dirty="0" smtClean="0">
              <a:solidFill>
                <a:srgbClr val="02243A"/>
              </a:solidFill>
              <a:latin typeface="Arial" charset="0"/>
              <a:ea typeface="Arial" charset="0"/>
              <a:cs typeface="Arial" charset="0"/>
            </a:endParaRPr>
          </a:p>
          <a:p>
            <a:pPr algn="l">
              <a:lnSpc>
                <a:spcPct val="80000"/>
              </a:lnSpc>
            </a:pPr>
            <a:r>
              <a:rPr lang="ru-RU" sz="4400" b="1" dirty="0" smtClean="0">
                <a:solidFill>
                  <a:srgbClr val="02243A"/>
                </a:solidFill>
                <a:latin typeface="Arial" charset="0"/>
                <a:ea typeface="Arial" charset="0"/>
                <a:cs typeface="Arial" charset="0"/>
              </a:rPr>
              <a:t>Ты </a:t>
            </a:r>
            <a:r>
              <a:rPr lang="ru-RU" sz="4400" b="1" dirty="0">
                <a:solidFill>
                  <a:srgbClr val="02243A"/>
                </a:solidFill>
                <a:latin typeface="Arial" charset="0"/>
                <a:ea typeface="Arial" charset="0"/>
                <a:cs typeface="Arial" charset="0"/>
              </a:rPr>
              <a:t>в каждый </a:t>
            </a:r>
            <a:r>
              <a:rPr lang="ru-RU" sz="4400" b="1" dirty="0" smtClean="0">
                <a:solidFill>
                  <a:srgbClr val="02243A"/>
                </a:solidFill>
                <a:latin typeface="Arial" charset="0"/>
                <a:ea typeface="Arial" charset="0"/>
                <a:cs typeface="Arial" charset="0"/>
              </a:rPr>
              <a:t>дом </a:t>
            </a:r>
            <a:r>
              <a:rPr lang="ru-RU" sz="4400" b="1" dirty="0">
                <a:solidFill>
                  <a:srgbClr val="02243A"/>
                </a:solidFill>
                <a:latin typeface="Arial" charset="0"/>
                <a:ea typeface="Arial" charset="0"/>
                <a:cs typeface="Arial" charset="0"/>
              </a:rPr>
              <a:t>приди</a:t>
            </a:r>
          </a:p>
          <a:p>
            <a:pPr algn="l">
              <a:lnSpc>
                <a:spcPct val="80000"/>
              </a:lnSpc>
            </a:pPr>
            <a:r>
              <a:rPr lang="ru-RU" sz="4400" b="1" dirty="0">
                <a:solidFill>
                  <a:srgbClr val="02243A"/>
                </a:solidFill>
                <a:latin typeface="Arial" charset="0"/>
                <a:ea typeface="Arial" charset="0"/>
                <a:cs typeface="Arial" charset="0"/>
              </a:rPr>
              <a:t>И наши семьи утверди,</a:t>
            </a:r>
          </a:p>
          <a:p>
            <a:pPr algn="l">
              <a:lnSpc>
                <a:spcPct val="80000"/>
              </a:lnSpc>
            </a:pPr>
            <a:r>
              <a:rPr lang="ru-RU" sz="4400" b="1" dirty="0">
                <a:solidFill>
                  <a:srgbClr val="02243A"/>
                </a:solidFill>
                <a:latin typeface="Arial" charset="0"/>
                <a:ea typeface="Arial" charset="0"/>
                <a:cs typeface="Arial" charset="0"/>
              </a:rPr>
              <a:t>Благослови </a:t>
            </a:r>
            <a:r>
              <a:rPr lang="ru-RU" sz="4400" b="1" dirty="0" smtClean="0">
                <a:solidFill>
                  <a:srgbClr val="02243A"/>
                </a:solidFill>
                <a:latin typeface="Arial" charset="0"/>
                <a:ea typeface="Arial" charset="0"/>
                <a:cs typeface="Arial" charset="0"/>
              </a:rPr>
              <a:t>союз </a:t>
            </a:r>
            <a:r>
              <a:rPr lang="ru-RU" sz="4400" b="1" dirty="0">
                <a:solidFill>
                  <a:srgbClr val="02243A"/>
                </a:solidFill>
                <a:latin typeface="Arial" charset="0"/>
                <a:ea typeface="Arial" charset="0"/>
                <a:cs typeface="Arial" charset="0"/>
              </a:rPr>
              <a:t>земной</a:t>
            </a:r>
          </a:p>
          <a:p>
            <a:pPr algn="l">
              <a:lnSpc>
                <a:spcPct val="80000"/>
              </a:lnSpc>
            </a:pPr>
            <a:r>
              <a:rPr lang="ru-RU" sz="4400" b="1" dirty="0">
                <a:solidFill>
                  <a:srgbClr val="02243A"/>
                </a:solidFill>
                <a:latin typeface="Arial" charset="0"/>
                <a:ea typeface="Arial" charset="0"/>
                <a:cs typeface="Arial" charset="0"/>
              </a:rPr>
              <a:t>Любовью вечной </a:t>
            </a:r>
            <a:r>
              <a:rPr lang="ru-RU" sz="4400" b="1" dirty="0" smtClean="0">
                <a:solidFill>
                  <a:srgbClr val="02243A"/>
                </a:solidFill>
                <a:latin typeface="Arial" charset="0"/>
                <a:ea typeface="Arial" charset="0"/>
                <a:cs typeface="Arial" charset="0"/>
              </a:rPr>
              <a:t>и святой</a:t>
            </a:r>
            <a:r>
              <a:rPr lang="ru-RU" sz="4400" b="1" dirty="0">
                <a:solidFill>
                  <a:srgbClr val="02243A"/>
                </a:solidFill>
                <a:latin typeface="Arial" charset="0"/>
                <a:ea typeface="Arial" charset="0"/>
                <a:cs typeface="Arial" charset="0"/>
              </a:rPr>
              <a:t>.</a:t>
            </a:r>
          </a:p>
          <a:p>
            <a:pPr algn="l">
              <a:lnSpc>
                <a:spcPct val="80000"/>
              </a:lnSpc>
            </a:pPr>
            <a:r>
              <a:rPr lang="ru-RU" sz="4400" b="1" dirty="0">
                <a:solidFill>
                  <a:srgbClr val="02243A"/>
                </a:solidFill>
                <a:latin typeface="Arial" charset="0"/>
                <a:ea typeface="Arial" charset="0"/>
                <a:cs typeface="Arial" charset="0"/>
              </a:rPr>
              <a:t>Господь, </a:t>
            </a:r>
            <a:r>
              <a:rPr lang="ru-RU" sz="4400" b="1" dirty="0" smtClean="0">
                <a:solidFill>
                  <a:srgbClr val="02243A"/>
                </a:solidFill>
                <a:latin typeface="Arial" charset="0"/>
                <a:ea typeface="Arial" charset="0"/>
                <a:cs typeface="Arial" charset="0"/>
              </a:rPr>
              <a:t>в </a:t>
            </a:r>
            <a:r>
              <a:rPr lang="ru-RU" sz="4400" b="1" dirty="0">
                <a:solidFill>
                  <a:srgbClr val="02243A"/>
                </a:solidFill>
                <a:latin typeface="Arial" charset="0"/>
                <a:ea typeface="Arial" charset="0"/>
                <a:cs typeface="Arial" charset="0"/>
              </a:rPr>
              <a:t>сердцах живи!</a:t>
            </a:r>
          </a:p>
        </p:txBody>
      </p:sp>
    </p:spTree>
    <p:extLst>
      <p:ext uri="{BB962C8B-B14F-4D97-AF65-F5344CB8AC3E}">
        <p14:creationId xmlns:p14="http://schemas.microsoft.com/office/powerpoint/2010/main" val="205625114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1290</TotalTime>
  <Words>83</Words>
  <Application>Microsoft Macintosh PowerPoint</Application>
  <PresentationFormat>On-screen Show (16:9)</PresentationFormat>
  <Paragraphs>20</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122</cp:revision>
  <dcterms:modified xsi:type="dcterms:W3CDTF">2021-03-07T10:35:31Z</dcterms:modified>
</cp:coreProperties>
</file>