
<file path=[Content_Types].xml><?xml version="1.0" encoding="utf-8"?>
<Types xmlns="http://schemas.openxmlformats.org/package/2006/content-types">
  <Default Extension="xml" ContentType="application/xml"/>
  <Default Extension="jpeg" ContentType="image/jpeg"/>
  <Default Extension="jpg" ContentType="image/jpeg"/>
  <Default Extension="rels" ContentType="application/vnd.openxmlformats-package.relationships+xml"/>
  <Default Extension="wdp" ContentType="image/vnd.ms-photo"/>
  <Default Extension="bin" ContentType="application/vnd.openxmlformats-officedocument.presentationml.printerSettings"/>
  <Default Extension="png" ContentType="image/p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
  </p:notesMasterIdLst>
  <p:sldIdLst>
    <p:sldId id="265" r:id="rId2"/>
    <p:sldId id="269" r:id="rId3"/>
    <p:sldId id="281" r:id="rId4"/>
  </p:sldIdLst>
  <p:sldSz cx="9144000" cy="5143500" type="screen16x9"/>
  <p:notesSz cx="6858000" cy="9144000"/>
  <p:defaultTextStyle>
    <a:defPPr marL="0" marR="0" indent="0" algn="l" defTabSz="342900" rtl="0" fontAlgn="auto" latinLnBrk="1" hangingPunct="0">
      <a:lnSpc>
        <a:spcPct val="100000"/>
      </a:lnSpc>
      <a:spcBef>
        <a:spcPts val="0"/>
      </a:spcBef>
      <a:spcAft>
        <a:spcPts val="0"/>
      </a:spcAft>
      <a:buClrTx/>
      <a:buSzTx/>
      <a:buFontTx/>
      <a:buNone/>
      <a:tabLst/>
      <a:defRPr kumimoji="0" sz="675" b="0" i="0" u="none" strike="noStrike" cap="none" spc="0" normalizeH="0" baseline="0">
        <a:ln>
          <a:noFill/>
        </a:ln>
        <a:solidFill>
          <a:srgbClr val="000000"/>
        </a:solidFill>
        <a:effectLst/>
        <a:uFillTx/>
      </a:defRPr>
    </a:defPPr>
    <a:lvl1pPr marL="0" marR="0" indent="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1pPr>
    <a:lvl2pPr marL="0" marR="0" indent="8572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2pPr>
    <a:lvl3pPr marL="0" marR="0" indent="17145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3pPr>
    <a:lvl4pPr marL="0" marR="0" indent="25717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4pPr>
    <a:lvl5pPr marL="0" marR="0" indent="34290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5pPr>
    <a:lvl6pPr marL="0" marR="0" indent="42862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6pPr>
    <a:lvl7pPr marL="0" marR="0" indent="51435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7pPr>
    <a:lvl8pPr marL="0" marR="0" indent="60007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8pPr>
    <a:lvl9pPr marL="0" marR="0" indent="68580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9pPr>
  </p:defaultTextStyle>
  <p:extLst>
    <p:ext uri="{EFAFB233-063F-42B5-8137-9DF3F51BA10A}">
      <p15:sldGuideLst xmlns:p15="http://schemas.microsoft.com/office/powerpoint/2012/main" xmlns="">
        <p15:guide id="1" orient="horz" pos="762" userDrawn="1">
          <p15:clr>
            <a:srgbClr val="A4A3A4"/>
          </p15:clr>
        </p15:guide>
        <p15:guide id="2" pos="2413"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940675A-B579-460E-94D1-54222C63F5DA}">
  <a:tblStyle styleId="{4C3C2611-4C71-4FC5-86AE-919BDF0F9419}" styleName="">
    <a:tblBg/>
    <a:wholeTbl>
      <a:tcTxStyle b="off" i="off">
        <a:font>
          <a:latin typeface="Helvetica Neue"/>
          <a:ea typeface="Helvetica Neue"/>
          <a:cs typeface="Helvetica Neue"/>
        </a:font>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wholeTbl>
    <a:band2H>
      <a:tcTxStyle/>
      <a:tcStyle>
        <a:tcBdr/>
        <a:fill>
          <a:solidFill>
            <a:srgbClr val="E3E5E8"/>
          </a:solidFill>
        </a:fill>
      </a:tcStyle>
    </a:band2H>
    <a:firstCol>
      <a:tcTxStyle b="on"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lumOff val="-13575"/>
            </a:schemeClr>
          </a:solidFill>
        </a:fill>
      </a:tcStyle>
    </a:firstCol>
    <a:lastRow>
      <a:tcTxStyle b="off" i="off">
        <a:font>
          <a:latin typeface="Helvetica Neue"/>
          <a:ea typeface="Helvetica Neue"/>
          <a:cs typeface="Helvetica Neue"/>
        </a:font>
        <a:srgbClr val="000000"/>
      </a:tcTxStyle>
      <a:tcStyle>
        <a:tcBdr>
          <a:left>
            <a:ln w="12700" cap="flat">
              <a:noFill/>
              <a:miter lim="400000"/>
            </a:ln>
          </a:left>
          <a:right>
            <a:ln w="12700" cap="flat">
              <a:noFill/>
              <a:miter lim="400000"/>
            </a:ln>
          </a:right>
          <a:top>
            <a:ln w="12700" cap="flat">
              <a:solidFill>
                <a:srgbClr val="3797C6"/>
              </a:solidFill>
              <a:prstDash val="solid"/>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lastRow>
    <a:firstRow>
      <a:tcTxStyle b="on"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hueOff val="114395"/>
              <a:lumOff val="-24975"/>
            </a:schemeClr>
          </a:solidFill>
        </a:fill>
      </a:tcStyle>
    </a:firstRow>
  </a:tblStyle>
  <a:tblStyle styleId="{C7B018BB-80A7-4F77-B60F-C8B233D01FF8}" styleName="">
    <a:tblBg/>
    <a:wholeTbl>
      <a:tcTxStyle b="off" i="off">
        <a:font>
          <a:latin typeface="Helvetica Neue"/>
          <a:ea typeface="Helvetica Neue"/>
          <a:cs typeface="Helvetica Neue"/>
        </a:font>
        <a:srgbClr val="000000"/>
      </a:tcTxStyle>
      <a:tcStyle>
        <a:tcBdr>
          <a:left>
            <a:ln w="12700" cap="flat">
              <a:solidFill>
                <a:srgbClr val="B8B8B8"/>
              </a:solidFill>
              <a:prstDash val="solid"/>
              <a:miter lim="400000"/>
            </a:ln>
          </a:left>
          <a:right>
            <a:ln w="12700" cap="flat">
              <a:solidFill>
                <a:srgbClr val="B8B8B8"/>
              </a:solidFill>
              <a:prstDash val="solid"/>
              <a:miter lim="400000"/>
            </a:ln>
          </a:right>
          <a:top>
            <a:ln w="12700" cap="flat">
              <a:solidFill>
                <a:srgbClr val="B8B8B8"/>
              </a:solidFill>
              <a:prstDash val="solid"/>
              <a:miter lim="400000"/>
            </a:ln>
          </a:top>
          <a:bottom>
            <a:ln w="12700" cap="flat">
              <a:solidFill>
                <a:srgbClr val="B8B8B8"/>
              </a:solidFill>
              <a:prstDash val="solid"/>
              <a:miter lim="400000"/>
            </a:ln>
          </a:bottom>
          <a:insideH>
            <a:ln w="12700" cap="flat">
              <a:solidFill>
                <a:srgbClr val="B8B8B8"/>
              </a:solidFill>
              <a:prstDash val="solid"/>
              <a:miter lim="400000"/>
            </a:ln>
          </a:insideH>
          <a:insideV>
            <a:ln w="12700" cap="flat">
              <a:solidFill>
                <a:srgbClr val="B8B8B8"/>
              </a:solidFill>
              <a:prstDash val="solid"/>
              <a:miter lim="400000"/>
            </a:ln>
          </a:insideV>
        </a:tcBdr>
        <a:fill>
          <a:solidFill>
            <a:srgbClr val="EBEBEB"/>
          </a:solidFill>
        </a:fill>
      </a:tcStyle>
    </a:wholeTbl>
    <a:band2H>
      <a:tcTxStyle/>
      <a:tcStyle>
        <a:tcBdr/>
        <a:fill>
          <a:solidFill>
            <a:srgbClr val="E1E0DA"/>
          </a:solidFill>
        </a:fill>
      </a:tcStyle>
    </a:band2H>
    <a:firstCol>
      <a:tcTxStyle b="off" i="off">
        <a:fontRef idx="minor">
          <a:srgbClr val="FFFFFF"/>
        </a:fontRef>
        <a:srgbClr val="FFFFFF"/>
      </a:tcTxStyle>
      <a:tcStyle>
        <a:tcBdr>
          <a:left>
            <a:ln w="12700" cap="flat">
              <a:solidFill>
                <a:srgbClr val="606060"/>
              </a:solidFill>
              <a:prstDash val="solid"/>
              <a:miter lim="400000"/>
            </a:ln>
          </a:left>
          <a:right>
            <a:ln w="12700" cap="flat">
              <a:solidFill>
                <a:srgbClr val="606060"/>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chemeClr val="accent3">
              <a:hueOff val="362282"/>
              <a:satOff val="31803"/>
              <a:lumOff val="-18242"/>
            </a:schemeClr>
          </a:solidFill>
        </a:fill>
      </a:tcStyle>
    </a:firstCol>
    <a:lastRow>
      <a:tcTxStyle b="off" i="off">
        <a:font>
          <a:latin typeface="Helvetica Neue"/>
          <a:ea typeface="Helvetica Neue"/>
          <a:cs typeface="Helvetica Neue"/>
        </a:font>
        <a:srgbClr val="000000"/>
      </a:tcTxStyle>
      <a:tcStyle>
        <a:tcBdr>
          <a:left>
            <a:ln w="12700" cap="flat">
              <a:solidFill>
                <a:srgbClr val="606060"/>
              </a:solidFill>
              <a:prstDash val="solid"/>
              <a:miter lim="400000"/>
            </a:ln>
          </a:left>
          <a:right>
            <a:ln w="12700" cap="flat">
              <a:solidFill>
                <a:srgbClr val="606060"/>
              </a:solidFill>
              <a:prstDash val="solid"/>
              <a:miter lim="400000"/>
            </a:ln>
          </a:right>
          <a:top>
            <a:ln w="254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rgbClr val="EBEBEB"/>
          </a:solidFill>
        </a:fill>
      </a:tcStyle>
    </a:lastRow>
    <a:firstRow>
      <a:tcTxStyle b="off" i="off">
        <a:fontRef idx="minor">
          <a:srgbClr val="FFFFFF"/>
        </a:fontRef>
        <a:srgbClr val="FFFFFF"/>
      </a:tcTxStyle>
      <a:tcStyle>
        <a:tcBdr>
          <a:left>
            <a:ln w="12700" cap="flat">
              <a:solidFill>
                <a:srgbClr val="929292"/>
              </a:solidFill>
              <a:prstDash val="solid"/>
              <a:miter lim="400000"/>
            </a:ln>
          </a:left>
          <a:right>
            <a:ln w="12700" cap="flat">
              <a:solidFill>
                <a:srgbClr val="929292"/>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929292"/>
              </a:solidFill>
              <a:prstDash val="solid"/>
              <a:miter lim="400000"/>
            </a:ln>
          </a:insideH>
          <a:insideV>
            <a:ln w="12700" cap="flat">
              <a:solidFill>
                <a:srgbClr val="929292"/>
              </a:solidFill>
              <a:prstDash val="solid"/>
              <a:miter lim="400000"/>
            </a:ln>
          </a:insideV>
        </a:tcBdr>
        <a:fill>
          <a:solidFill>
            <a:srgbClr val="017101"/>
          </a:solidFill>
        </a:fill>
      </a:tcStyle>
    </a:firstRow>
  </a:tblStyle>
  <a:tblStyle styleId="{EEE7283C-3CF3-47DC-8721-378D4A62B228}" styleName="">
    <a:tblBg/>
    <a:wholeTbl>
      <a:tcTxStyle b="off" i="off">
        <a:font>
          <a:latin typeface="Helvetica Neue Light"/>
          <a:ea typeface="Helvetica Neue Light"/>
          <a:cs typeface="Helvetica Neue Light"/>
        </a:font>
        <a:srgbClr val="000000"/>
      </a:tcTxStyle>
      <a:tcStyle>
        <a:tcBdr>
          <a:left>
            <a:ln w="12700" cap="flat">
              <a:solidFill>
                <a:srgbClr val="5D5D5D"/>
              </a:solidFill>
              <a:custDash>
                <a:ds d="200000" sp="200000"/>
              </a:custDash>
              <a:miter lim="400000"/>
            </a:ln>
          </a:left>
          <a:right>
            <a:ln w="12700" cap="flat">
              <a:solidFill>
                <a:srgbClr val="5D5D5D"/>
              </a:solidFill>
              <a:custDash>
                <a:ds d="200000" sp="200000"/>
              </a:custDash>
              <a:miter lim="400000"/>
            </a:ln>
          </a:right>
          <a:top>
            <a:ln w="12700" cap="flat">
              <a:solidFill>
                <a:srgbClr val="5D5D5D"/>
              </a:solidFill>
              <a:custDash>
                <a:ds d="200000" sp="200000"/>
              </a:custDash>
              <a:miter lim="400000"/>
            </a:ln>
          </a:top>
          <a:bottom>
            <a:ln w="12700" cap="flat">
              <a:solidFill>
                <a:srgbClr val="5D5D5D"/>
              </a:solidFill>
              <a:custDash>
                <a:ds d="200000" sp="200000"/>
              </a:custDash>
              <a:miter lim="400000"/>
            </a:ln>
          </a:bottom>
          <a:insideH>
            <a:ln w="12700" cap="flat">
              <a:solidFill>
                <a:srgbClr val="5D5D5D"/>
              </a:solidFill>
              <a:custDash>
                <a:ds d="200000" sp="200000"/>
              </a:custDash>
              <a:miter lim="400000"/>
            </a:ln>
          </a:insideH>
          <a:insideV>
            <a:ln w="12700" cap="flat">
              <a:solidFill>
                <a:srgbClr val="5D5D5D"/>
              </a:solidFill>
              <a:custDash>
                <a:ds d="200000" sp="200000"/>
              </a:custDash>
              <a:miter lim="400000"/>
            </a:ln>
          </a:insideV>
        </a:tcBdr>
        <a:fill>
          <a:solidFill>
            <a:srgbClr val="FAF7E9"/>
          </a:solidFill>
        </a:fill>
      </a:tcStyle>
    </a:wholeTbl>
    <a:band2H>
      <a:tcTxStyle/>
      <a:tcStyle>
        <a:tcBdr/>
        <a:fill>
          <a:solidFill>
            <a:srgbClr val="EDEADD"/>
          </a:solidFill>
        </a:fill>
      </a:tcStyle>
    </a:band2H>
    <a:firstCol>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9BA00"/>
          </a:solidFill>
        </a:fill>
      </a:tcStyle>
    </a:firstCol>
    <a:lastRow>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F9400"/>
          </a:solidFill>
        </a:fill>
      </a:tcStyle>
    </a:lastRow>
    <a:firstRow>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F9400"/>
          </a:solidFill>
        </a:fill>
      </a:tcStyle>
    </a:firstRow>
  </a:tblStyle>
  <a:tblStyle styleId="{CF821DB8-F4EB-4A41-A1BA-3FCAFE7338EE}" styleName="">
    <a:tblBg/>
    <a:wholeTbl>
      <a:tcTxStyle b="off" i="off">
        <a:font>
          <a:latin typeface="Helvetica Neue"/>
          <a:ea typeface="Helvetica Neue"/>
          <a:cs typeface="Helvetica Neue"/>
        </a:font>
        <a:srgbClr val="000000"/>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EBEBEB"/>
          </a:solidFill>
        </a:fill>
      </a:tcStyle>
    </a:wholeTbl>
    <a:band2H>
      <a:tcTxStyle/>
      <a:tcStyle>
        <a:tcBdr/>
        <a:fill>
          <a:solidFill>
            <a:srgbClr val="DADBDA"/>
          </a:solidFill>
        </a:fill>
      </a:tcStyle>
    </a:band2H>
    <a:firstCol>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chemeClr val="accent6">
              <a:hueOff val="-146070"/>
              <a:satOff val="-10048"/>
              <a:lumOff val="-30626"/>
            </a:schemeClr>
          </a:solidFill>
        </a:fill>
      </a:tcStyle>
    </a:firstCol>
    <a:lastRow>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C24785"/>
          </a:solidFill>
        </a:fill>
      </a:tcStyle>
    </a:lastRow>
    <a:firstRow>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C24785"/>
          </a:solidFill>
        </a:fill>
      </a:tcStyle>
    </a:firstRow>
  </a:tblStyle>
  <a:tblStyle styleId="{33BA23B1-9221-436E-865A-0063620EA4FD}" styleName="">
    <a:tblBg/>
    <a:wholeTbl>
      <a:tcTxStyle b="off" i="off">
        <a:font>
          <a:latin typeface="Helvetica Neue"/>
          <a:ea typeface="Helvetica Neue"/>
          <a:cs typeface="Helvetica Neue"/>
        </a:font>
        <a:srgbClr val="000000"/>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B5B5C1"/>
          </a:solidFill>
        </a:fill>
      </a:tcStyle>
    </a:wholeTbl>
    <a:band2H>
      <a:tcTxStyle/>
      <a:tcStyle>
        <a:tcBdr/>
        <a:fill>
          <a:solidFill>
            <a:srgbClr val="9A9AA5"/>
          </a:solidFill>
        </a:fill>
      </a:tcStyle>
    </a:band2H>
    <a:firstCol>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53585F"/>
          </a:solidFill>
        </a:fill>
      </a:tcStyle>
    </a:firstCol>
    <a:lastRow>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98089"/>
          </a:solidFill>
        </a:fill>
      </a:tcStyle>
    </a:lastRow>
    <a:firstRow>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98089"/>
          </a:solidFill>
        </a:fill>
      </a:tcStyle>
    </a:firstRow>
  </a:tblStyle>
  <a:tblStyle styleId="{2708684C-4D16-4618-839F-0558EEFCDFE6}" styleName="">
    <a:tblBg/>
    <a:wholeTbl>
      <a:tcTxStyle b="off"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wholeTbl>
    <a:band2H>
      <a:tcTxStyle/>
      <a:tcStyle>
        <a:tcBdr/>
        <a:fill>
          <a:solidFill>
            <a:srgbClr val="EDEEEE"/>
          </a:solidFill>
        </a:fill>
      </a:tcStyle>
    </a:band2H>
    <a:firstCol>
      <a:tcTxStyle b="on" i="off">
        <a:font>
          <a:latin typeface="Helvetica Neue"/>
          <a:ea typeface="Helvetica Neue"/>
          <a:cs typeface="Helvetica Neue"/>
        </a:font>
        <a:srgbClr val="000000"/>
      </a:tcTxStyle>
      <a:tcStyle>
        <a:tcBdr>
          <a:left>
            <a:ln w="12700" cap="flat">
              <a:noFill/>
              <a:miter lim="400000"/>
            </a:ln>
          </a:left>
          <a:right>
            <a:ln w="12700" cap="flat">
              <a:solidFill>
                <a:srgbClr val="000000"/>
              </a:solidFill>
              <a:prstDash val="solid"/>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Col>
    <a:lastRow>
      <a:tcTxStyle b="on"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prstDash val="solid"/>
              <a:miter lim="400000"/>
            </a:ln>
          </a:top>
          <a:bottom>
            <a:ln w="12700" cap="flat">
              <a:noFill/>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lastRow>
    <a:firstRow>
      <a:tcTxStyle b="on"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noFill/>
              <a:miter lim="400000"/>
            </a:ln>
          </a:top>
          <a:bottom>
            <a:ln w="12700" cap="flat">
              <a:solidFill>
                <a:srgbClr val="000000"/>
              </a:solidFill>
              <a:prstDash val="solid"/>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1039" autoAdjust="0"/>
    <p:restoredTop sz="92857" autoAdjust="0"/>
  </p:normalViewPr>
  <p:slideViewPr>
    <p:cSldViewPr snapToGrid="0" snapToObjects="1">
      <p:cViewPr varScale="1">
        <p:scale>
          <a:sx n="200" d="100"/>
          <a:sy n="200" d="100"/>
        </p:scale>
        <p:origin x="-96" y="-272"/>
      </p:cViewPr>
      <p:guideLst>
        <p:guide orient="horz" pos="762"/>
        <p:guide pos="2413"/>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notesMaster" Target="notesMasters/notesMaster1.xml"/><Relationship Id="rId6" Type="http://schemas.openxmlformats.org/officeDocument/2006/relationships/printerSettings" Target="printerSettings/printerSettings1.bin"/><Relationship Id="rId7" Type="http://schemas.openxmlformats.org/officeDocument/2006/relationships/presProps" Target="presProps.xml"/><Relationship Id="rId8" Type="http://schemas.openxmlformats.org/officeDocument/2006/relationships/viewProps" Target="viewProps.xml"/><Relationship Id="rId9" Type="http://schemas.openxmlformats.org/officeDocument/2006/relationships/theme" Target="theme/theme1.xml"/><Relationship Id="rId10"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2" name="Shape 162"/>
          <p:cNvSpPr>
            <a:spLocks noGrp="1" noRot="1" noChangeAspect="1"/>
          </p:cNvSpPr>
          <p:nvPr>
            <p:ph type="sldImg"/>
          </p:nvPr>
        </p:nvSpPr>
        <p:spPr>
          <a:xfrm>
            <a:off x="381000" y="685800"/>
            <a:ext cx="6096000" cy="3429000"/>
          </a:xfrm>
          <a:prstGeom prst="rect">
            <a:avLst/>
          </a:prstGeom>
        </p:spPr>
        <p:txBody>
          <a:bodyPr/>
          <a:lstStyle/>
          <a:p>
            <a:endParaRPr/>
          </a:p>
        </p:txBody>
      </p:sp>
      <p:sp>
        <p:nvSpPr>
          <p:cNvPr id="163" name="Shape 163"/>
          <p:cNvSpPr>
            <a:spLocks noGrp="1"/>
          </p:cNvSpPr>
          <p:nvPr>
            <p:ph type="body" sz="quarter" idx="1"/>
          </p:nvPr>
        </p:nvSpPr>
        <p:spPr>
          <a:xfrm>
            <a:off x="914400" y="4343400"/>
            <a:ext cx="5029200" cy="4114800"/>
          </a:xfrm>
          <a:prstGeom prst="rect">
            <a:avLst/>
          </a:prstGeom>
        </p:spPr>
        <p:txBody>
          <a:bodyPr/>
          <a:lstStyle/>
          <a:p>
            <a:endParaRPr/>
          </a:p>
        </p:txBody>
      </p:sp>
    </p:spTree>
    <p:extLst>
      <p:ext uri="{BB962C8B-B14F-4D97-AF65-F5344CB8AC3E}">
        <p14:creationId xmlns:p14="http://schemas.microsoft.com/office/powerpoint/2010/main" val="3474830187"/>
      </p:ext>
    </p:extLst>
  </p:cSld>
  <p:clrMap bg1="lt1" tx1="dk1" bg2="lt2" tx2="dk2" accent1="accent1" accent2="accent2" accent3="accent3" accent4="accent4" accent5="accent5" accent6="accent6" hlink="hlink" folHlink="folHlink"/>
  <p:notesStyle>
    <a:lvl1pPr defTabSz="171450" latinLnBrk="0">
      <a:lnSpc>
        <a:spcPct val="117999"/>
      </a:lnSpc>
      <a:defRPr sz="825">
        <a:latin typeface="Helvetica Neue"/>
        <a:ea typeface="Helvetica Neue"/>
        <a:cs typeface="Helvetica Neue"/>
        <a:sym typeface="Helvetica Neue"/>
      </a:defRPr>
    </a:lvl1pPr>
    <a:lvl2pPr indent="85725" defTabSz="171450" latinLnBrk="0">
      <a:lnSpc>
        <a:spcPct val="117999"/>
      </a:lnSpc>
      <a:defRPr sz="825">
        <a:latin typeface="Helvetica Neue"/>
        <a:ea typeface="Helvetica Neue"/>
        <a:cs typeface="Helvetica Neue"/>
        <a:sym typeface="Helvetica Neue"/>
      </a:defRPr>
    </a:lvl2pPr>
    <a:lvl3pPr indent="171450" defTabSz="171450" latinLnBrk="0">
      <a:lnSpc>
        <a:spcPct val="117999"/>
      </a:lnSpc>
      <a:defRPr sz="825">
        <a:latin typeface="Helvetica Neue"/>
        <a:ea typeface="Helvetica Neue"/>
        <a:cs typeface="Helvetica Neue"/>
        <a:sym typeface="Helvetica Neue"/>
      </a:defRPr>
    </a:lvl3pPr>
    <a:lvl4pPr indent="257175" defTabSz="171450" latinLnBrk="0">
      <a:lnSpc>
        <a:spcPct val="117999"/>
      </a:lnSpc>
      <a:defRPr sz="825">
        <a:latin typeface="Helvetica Neue"/>
        <a:ea typeface="Helvetica Neue"/>
        <a:cs typeface="Helvetica Neue"/>
        <a:sym typeface="Helvetica Neue"/>
      </a:defRPr>
    </a:lvl4pPr>
    <a:lvl5pPr indent="342900" defTabSz="171450" latinLnBrk="0">
      <a:lnSpc>
        <a:spcPct val="117999"/>
      </a:lnSpc>
      <a:defRPr sz="825">
        <a:latin typeface="Helvetica Neue"/>
        <a:ea typeface="Helvetica Neue"/>
        <a:cs typeface="Helvetica Neue"/>
        <a:sym typeface="Helvetica Neue"/>
      </a:defRPr>
    </a:lvl5pPr>
    <a:lvl6pPr indent="428625" defTabSz="171450" latinLnBrk="0">
      <a:lnSpc>
        <a:spcPct val="117999"/>
      </a:lnSpc>
      <a:defRPr sz="825">
        <a:latin typeface="Helvetica Neue"/>
        <a:ea typeface="Helvetica Neue"/>
        <a:cs typeface="Helvetica Neue"/>
        <a:sym typeface="Helvetica Neue"/>
      </a:defRPr>
    </a:lvl6pPr>
    <a:lvl7pPr indent="514350" defTabSz="171450" latinLnBrk="0">
      <a:lnSpc>
        <a:spcPct val="117999"/>
      </a:lnSpc>
      <a:defRPr sz="825">
        <a:latin typeface="Helvetica Neue"/>
        <a:ea typeface="Helvetica Neue"/>
        <a:cs typeface="Helvetica Neue"/>
        <a:sym typeface="Helvetica Neue"/>
      </a:defRPr>
    </a:lvl7pPr>
    <a:lvl8pPr indent="600075" defTabSz="171450" latinLnBrk="0">
      <a:lnSpc>
        <a:spcPct val="117999"/>
      </a:lnSpc>
      <a:defRPr sz="825">
        <a:latin typeface="Helvetica Neue"/>
        <a:ea typeface="Helvetica Neue"/>
        <a:cs typeface="Helvetica Neue"/>
        <a:sym typeface="Helvetica Neue"/>
      </a:defRPr>
    </a:lvl8pPr>
    <a:lvl9pPr indent="685800" defTabSz="171450" latinLnBrk="0">
      <a:lnSpc>
        <a:spcPct val="117999"/>
      </a:lnSpc>
      <a:defRPr sz="825">
        <a:latin typeface="Helvetica Neue"/>
        <a:ea typeface="Helvetica Neue"/>
        <a:cs typeface="Helvetica Neue"/>
        <a:sym typeface="Helvetica Neue"/>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75077090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 Id="rId3" Type="http://schemas.openxmlformats.org/officeDocument/2006/relationships/image" Target="../media/image2.png"/></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 Id="rId3" Type="http://schemas.openxmlformats.org/officeDocument/2006/relationships/image" Target="../media/image4.png"/></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4.png"/><Relationship Id="rId4" Type="http://schemas.openxmlformats.org/officeDocument/2006/relationships/image" Target="../media/image6.png"/><Relationship Id="rId5" Type="http://schemas.openxmlformats.org/officeDocument/2006/relationships/image" Target="../media/image7.png"/><Relationship Id="rId6" Type="http://schemas.openxmlformats.org/officeDocument/2006/relationships/image" Target="../media/image8.png"/><Relationship Id="rId1" Type="http://schemas.openxmlformats.org/officeDocument/2006/relationships/slideMaster" Target="../slideMasters/slideMaster1.xml"/><Relationship Id="rId2" Type="http://schemas.openxmlformats.org/officeDocument/2006/relationships/image" Target="../media/image5.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Title &amp; Subtitle">
    <p:spTree>
      <p:nvGrpSpPr>
        <p:cNvPr id="1" name=""/>
        <p:cNvGrpSpPr/>
        <p:nvPr/>
      </p:nvGrpSpPr>
      <p:grpSpPr>
        <a:xfrm>
          <a:off x="0" y="0"/>
          <a:ext cx="0" cy="0"/>
          <a:chOff x="0" y="0"/>
          <a:chExt cx="0" cy="0"/>
        </a:xfrm>
      </p:grpSpPr>
      <p:sp>
        <p:nvSpPr>
          <p:cNvPr id="11" name="Title Text"/>
          <p:cNvSpPr txBox="1">
            <a:spLocks noGrp="1"/>
          </p:cNvSpPr>
          <p:nvPr>
            <p:ph type="title"/>
          </p:nvPr>
        </p:nvSpPr>
        <p:spPr>
          <a:xfrm>
            <a:off x="666750" y="862013"/>
            <a:ext cx="7810500" cy="1743075"/>
          </a:xfrm>
          <a:prstGeom prst="rect">
            <a:avLst/>
          </a:prstGeom>
        </p:spPr>
        <p:txBody>
          <a:bodyPr anchor="b"/>
          <a:lstStyle/>
          <a:p>
            <a:r>
              <a:t>Title Text</a:t>
            </a:r>
          </a:p>
        </p:txBody>
      </p:sp>
      <p:sp>
        <p:nvSpPr>
          <p:cNvPr id="12" name="Body Level One…"/>
          <p:cNvSpPr txBox="1">
            <a:spLocks noGrp="1"/>
          </p:cNvSpPr>
          <p:nvPr>
            <p:ph type="body" sz="quarter" idx="1"/>
          </p:nvPr>
        </p:nvSpPr>
        <p:spPr>
          <a:xfrm>
            <a:off x="666750" y="2652712"/>
            <a:ext cx="7810500" cy="595313"/>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1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0.xml><?xml version="1.0" encoding="utf-8"?>
<p:sldLayout xmlns:a="http://schemas.openxmlformats.org/drawingml/2006/main" xmlns:r="http://schemas.openxmlformats.org/officeDocument/2006/relationships" xmlns:p="http://schemas.openxmlformats.org/presentationml/2006/main" type="tx">
  <p:cSld name="Quote">
    <p:spTree>
      <p:nvGrpSpPr>
        <p:cNvPr id="1" name=""/>
        <p:cNvGrpSpPr/>
        <p:nvPr/>
      </p:nvGrpSpPr>
      <p:grpSpPr>
        <a:xfrm>
          <a:off x="0" y="0"/>
          <a:ext cx="0" cy="0"/>
          <a:chOff x="0" y="0"/>
          <a:chExt cx="0" cy="0"/>
        </a:xfrm>
      </p:grpSpPr>
      <p:sp>
        <p:nvSpPr>
          <p:cNvPr id="93" name="–Johnny Appleseed"/>
          <p:cNvSpPr txBox="1">
            <a:spLocks noGrp="1"/>
          </p:cNvSpPr>
          <p:nvPr>
            <p:ph type="body" sz="quarter" idx="21"/>
          </p:nvPr>
        </p:nvSpPr>
        <p:spPr>
          <a:xfrm>
            <a:off x="895350" y="3357563"/>
            <a:ext cx="7358063" cy="287258"/>
          </a:xfrm>
          <a:prstGeom prst="rect">
            <a:avLst/>
          </a:prstGeom>
        </p:spPr>
        <p:txBody>
          <a:bodyPr anchor="t">
            <a:spAutoFit/>
          </a:bodyPr>
          <a:lstStyle>
            <a:lvl1pPr marL="0" indent="0" algn="ctr">
              <a:spcBef>
                <a:spcPts val="0"/>
              </a:spcBef>
              <a:buSzTx/>
              <a:buNone/>
              <a:defRPr sz="1200" i="1"/>
            </a:lvl1pPr>
          </a:lstStyle>
          <a:p>
            <a:r>
              <a:t>–Johnny Appleseed</a:t>
            </a:r>
          </a:p>
        </p:txBody>
      </p:sp>
      <p:sp>
        <p:nvSpPr>
          <p:cNvPr id="94" name="“Type a quote here.”"/>
          <p:cNvSpPr txBox="1">
            <a:spLocks noGrp="1"/>
          </p:cNvSpPr>
          <p:nvPr>
            <p:ph type="body" sz="quarter" idx="22"/>
          </p:nvPr>
        </p:nvSpPr>
        <p:spPr>
          <a:xfrm>
            <a:off x="895350" y="2243842"/>
            <a:ext cx="7358063" cy="379591"/>
          </a:xfrm>
          <a:prstGeom prst="rect">
            <a:avLst/>
          </a:prstGeom>
        </p:spPr>
        <p:txBody>
          <a:bodyPr>
            <a:spAutoFit/>
          </a:bodyPr>
          <a:lstStyle>
            <a:lvl1pPr marL="0" indent="0" algn="ctr">
              <a:spcBef>
                <a:spcPts val="0"/>
              </a:spcBef>
              <a:buSzTx/>
              <a:buNone/>
              <a:defRPr sz="1800">
                <a:latin typeface="+mn-lt"/>
                <a:ea typeface="+mn-ea"/>
                <a:cs typeface="+mn-cs"/>
                <a:sym typeface="Helvetica Neue Medium"/>
              </a:defRPr>
            </a:lvl1pPr>
          </a:lstStyle>
          <a:p>
            <a:r>
              <a:t>“Type a quote here.” </a:t>
            </a:r>
          </a:p>
        </p:txBody>
      </p:sp>
      <p:sp>
        <p:nvSpPr>
          <p:cNvPr id="95"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1.xml><?xml version="1.0" encoding="utf-8"?>
<p:sldLayout xmlns:a="http://schemas.openxmlformats.org/drawingml/2006/main" xmlns:r="http://schemas.openxmlformats.org/officeDocument/2006/relationships" xmlns:p="http://schemas.openxmlformats.org/presentationml/2006/main" type="tx">
  <p:cSld name="Photo">
    <p:spTree>
      <p:nvGrpSpPr>
        <p:cNvPr id="1" name=""/>
        <p:cNvGrpSpPr/>
        <p:nvPr/>
      </p:nvGrpSpPr>
      <p:grpSpPr>
        <a:xfrm>
          <a:off x="0" y="0"/>
          <a:ext cx="0" cy="0"/>
          <a:chOff x="0" y="0"/>
          <a:chExt cx="0" cy="0"/>
        </a:xfrm>
      </p:grpSpPr>
      <p:sp>
        <p:nvSpPr>
          <p:cNvPr id="102" name="Image"/>
          <p:cNvSpPr>
            <a:spLocks noGrp="1"/>
          </p:cNvSpPr>
          <p:nvPr>
            <p:ph type="pic" idx="21"/>
          </p:nvPr>
        </p:nvSpPr>
        <p:spPr>
          <a:xfrm>
            <a:off x="0" y="0"/>
            <a:ext cx="9144000" cy="6099175"/>
          </a:xfrm>
          <a:prstGeom prst="rect">
            <a:avLst/>
          </a:prstGeom>
        </p:spPr>
        <p:txBody>
          <a:bodyPr lIns="91439" tIns="45719" rIns="91439" bIns="45719" anchor="t">
            <a:noAutofit/>
          </a:bodyPr>
          <a:lstStyle/>
          <a:p>
            <a:endParaRPr/>
          </a:p>
        </p:txBody>
      </p:sp>
      <p:sp>
        <p:nvSpPr>
          <p:cNvPr id="10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2.xml><?xml version="1.0" encoding="utf-8"?>
<p:sldLayout xmlns:a="http://schemas.openxmlformats.org/drawingml/2006/main" xmlns:r="http://schemas.openxmlformats.org/officeDocument/2006/relationships" xmlns:p="http://schemas.openxmlformats.org/presentationml/2006/main" type="tx">
  <p:cSld name="Blank">
    <p:spTree>
      <p:nvGrpSpPr>
        <p:cNvPr id="1" name=""/>
        <p:cNvGrpSpPr/>
        <p:nvPr/>
      </p:nvGrpSpPr>
      <p:grpSpPr>
        <a:xfrm>
          <a:off x="0" y="0"/>
          <a:ext cx="0" cy="0"/>
          <a:chOff x="0" y="0"/>
          <a:chExt cx="0" cy="0"/>
        </a:xfrm>
      </p:grpSpPr>
      <p:sp>
        <p:nvSpPr>
          <p:cNvPr id="110"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3.xml><?xml version="1.0" encoding="utf-8"?>
<p:sldLayout xmlns:a="http://schemas.openxmlformats.org/drawingml/2006/main" xmlns:r="http://schemas.openxmlformats.org/officeDocument/2006/relationships" xmlns:p="http://schemas.openxmlformats.org/presentationml/2006/main" type="tx">
  <p:cSld name="Quote - White">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17" name="Title in one line"/>
          <p:cNvSpPr txBox="1">
            <a:spLocks noGrp="1"/>
          </p:cNvSpPr>
          <p:nvPr>
            <p:ph type="body" sz="quarter" idx="21"/>
          </p:nvPr>
        </p:nvSpPr>
        <p:spPr>
          <a:xfrm>
            <a:off x="267484" y="386236"/>
            <a:ext cx="2922274" cy="560409"/>
          </a:xfrm>
          <a:prstGeom prst="rect">
            <a:avLst/>
          </a:prstGeom>
        </p:spPr>
        <p:txBody>
          <a:bodyPr wrap="none" lIns="71437" tIns="71437" rIns="71437" bIns="71437" anchor="t">
            <a:spAutoFit/>
          </a:bodyPr>
          <a:lstStyle>
            <a:lvl1pPr marL="0" indent="0" defTabSz="342900">
              <a:lnSpc>
                <a:spcPct val="70000"/>
              </a:lnSpc>
              <a:spcBef>
                <a:spcPts val="0"/>
              </a:spcBef>
              <a:buSzTx/>
              <a:buNone/>
              <a:defRPr sz="3563">
                <a:solidFill>
                  <a:srgbClr val="A6AAA9"/>
                </a:solidFill>
                <a:latin typeface="Adobe Garamond Pro"/>
                <a:ea typeface="Adobe Garamond Pro"/>
                <a:cs typeface="Adobe Garamond Pro"/>
                <a:sym typeface="Adobe Garamond Pro"/>
              </a:defRPr>
            </a:lvl1pPr>
          </a:lstStyle>
          <a:p>
            <a:r>
              <a:t>Title in one line</a:t>
            </a:r>
          </a:p>
        </p:txBody>
      </p:sp>
      <p:sp>
        <p:nvSpPr>
          <p:cNvPr id="118" name="Rectangle"/>
          <p:cNvSpPr/>
          <p:nvPr/>
        </p:nvSpPr>
        <p:spPr>
          <a:xfrm>
            <a:off x="7838927" y="-696"/>
            <a:ext cx="1305073" cy="5144891"/>
          </a:xfrm>
          <a:prstGeom prst="rect">
            <a:avLst/>
          </a:prstGeom>
          <a:gradFill>
            <a:gsLst>
              <a:gs pos="0">
                <a:srgbClr val="413633"/>
              </a:gs>
              <a:gs pos="41141">
                <a:srgbClr val="9F7B30"/>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19" name="Image" descr="Image"/>
          <p:cNvPicPr>
            <a:picLocks noChangeAspect="1"/>
          </p:cNvPicPr>
          <p:nvPr/>
        </p:nvPicPr>
        <p:blipFill>
          <a:blip r:embed="rId3"/>
          <a:stretch>
            <a:fillRect/>
          </a:stretch>
        </p:blipFill>
        <p:spPr>
          <a:xfrm>
            <a:off x="8135168" y="235266"/>
            <a:ext cx="705446" cy="633337"/>
          </a:xfrm>
          <a:prstGeom prst="rect">
            <a:avLst/>
          </a:prstGeom>
          <a:ln w="12700">
            <a:miter lim="400000"/>
          </a:ln>
        </p:spPr>
      </p:pic>
      <p:sp>
        <p:nvSpPr>
          <p:cNvPr id="120" name="“"/>
          <p:cNvSpPr txBox="1">
            <a:spLocks noGrp="1"/>
          </p:cNvSpPr>
          <p:nvPr>
            <p:ph type="body" sz="quarter" idx="22"/>
          </p:nvPr>
        </p:nvSpPr>
        <p:spPr>
          <a:xfrm>
            <a:off x="273317" y="1319934"/>
            <a:ext cx="1088438" cy="2503633"/>
          </a:xfrm>
          <a:prstGeom prst="rect">
            <a:avLst/>
          </a:prstGeom>
        </p:spPr>
        <p:txBody>
          <a:bodyPr wrap="none" lIns="71437" tIns="71437" rIns="71437" bIns="71437">
            <a:spAutoFit/>
          </a:bodyPr>
          <a:lstStyle>
            <a:lvl1pPr marL="0" indent="0" defTabSz="342900">
              <a:lnSpc>
                <a:spcPct val="90000"/>
              </a:lnSpc>
              <a:spcBef>
                <a:spcPts val="0"/>
              </a:spcBef>
              <a:buSzTx/>
              <a:buNone/>
              <a:defRPr sz="16575">
                <a:solidFill>
                  <a:srgbClr val="FEBF2E"/>
                </a:solidFill>
                <a:latin typeface="Times Roman"/>
                <a:ea typeface="Times Roman"/>
                <a:cs typeface="Times Roman"/>
                <a:sym typeface="Times Roman"/>
              </a:defRPr>
            </a:lvl1pPr>
          </a:lstStyle>
          <a:p>
            <a:r>
              <a:t>“</a:t>
            </a:r>
          </a:p>
        </p:txBody>
      </p:sp>
      <p:sp>
        <p:nvSpPr>
          <p:cNvPr id="121" name="If impatient words are spoken to you, never reply in the same spirit.”"/>
          <p:cNvSpPr txBox="1">
            <a:spLocks noGrp="1"/>
          </p:cNvSpPr>
          <p:nvPr>
            <p:ph type="body" sz="quarter" idx="23"/>
          </p:nvPr>
        </p:nvSpPr>
        <p:spPr>
          <a:xfrm>
            <a:off x="993735" y="1974175"/>
            <a:ext cx="6732259" cy="7982312"/>
          </a:xfrm>
          <a:prstGeom prst="rect">
            <a:avLst/>
          </a:prstGeom>
        </p:spPr>
        <p:txBody>
          <a:bodyPr lIns="71437" tIns="71437" rIns="71437" bIns="71437" anchor="t">
            <a:spAutoFit/>
          </a:bodyPr>
          <a:lstStyle>
            <a:lvl1pPr marL="0" indent="0" defTabSz="342900">
              <a:lnSpc>
                <a:spcPct val="70000"/>
              </a:lnSpc>
              <a:spcBef>
                <a:spcPts val="0"/>
              </a:spcBef>
              <a:buSzTx/>
              <a:buNone/>
              <a:defRPr sz="10300" i="1">
                <a:solidFill>
                  <a:srgbClr val="1E110C">
                    <a:alpha val="84291"/>
                  </a:srgbClr>
                </a:solidFill>
                <a:sym typeface="Avenir Next Condensed Regular"/>
              </a:defRPr>
            </a:lvl1pPr>
          </a:lstStyle>
          <a:p>
            <a:pPr marL="0" indent="0" defTabSz="914400">
              <a:lnSpc>
                <a:spcPct val="70000"/>
              </a:lnSpc>
              <a:spcBef>
                <a:spcPts val="0"/>
              </a:spcBef>
              <a:buSzTx/>
              <a:buNone/>
              <a:defRPr sz="10300" i="1">
                <a:solidFill>
                  <a:srgbClr val="1E110C">
                    <a:alpha val="84291"/>
                  </a:srgbClr>
                </a:solidFill>
                <a:latin typeface="Avenir Next Condensed Regular"/>
                <a:ea typeface="Avenir Next Condensed Regular"/>
                <a:cs typeface="Avenir Next Condensed Regular"/>
                <a:sym typeface="Avenir Next Condensed Regular"/>
              </a:defRPr>
            </a:pPr>
            <a:r>
              <a:t>If impatient words are spoken to you, </a:t>
            </a:r>
            <a:r>
              <a:rPr b="1"/>
              <a:t>never reply in the same spirit.</a:t>
            </a:r>
            <a:r>
              <a:t>”</a:t>
            </a:r>
          </a:p>
        </p:txBody>
      </p:sp>
      <p:sp>
        <p:nvSpPr>
          <p:cNvPr id="122" name="The Ministry of Healing, p. 486."/>
          <p:cNvSpPr txBox="1">
            <a:spLocks noGrp="1"/>
          </p:cNvSpPr>
          <p:nvPr>
            <p:ph type="body" sz="quarter" idx="24"/>
          </p:nvPr>
        </p:nvSpPr>
        <p:spPr>
          <a:xfrm>
            <a:off x="2789279" y="3204831"/>
            <a:ext cx="4420044" cy="357854"/>
          </a:xfrm>
          <a:prstGeom prst="rect">
            <a:avLst/>
          </a:prstGeom>
        </p:spPr>
        <p:txBody>
          <a:bodyPr lIns="71437" tIns="71437" rIns="71437" bIns="71437" anchor="t">
            <a:spAutoFit/>
          </a:bodyPr>
          <a:lstStyle>
            <a:lvl1pPr marL="0" indent="0" algn="r" defTabSz="342900">
              <a:spcBef>
                <a:spcPts val="0"/>
              </a:spcBef>
              <a:buSzTx/>
              <a:buNone/>
              <a:defRPr sz="1388" i="1">
                <a:solidFill>
                  <a:srgbClr val="1E110C">
                    <a:alpha val="84291"/>
                  </a:srgbClr>
                </a:solidFill>
                <a:latin typeface="Avenir Next Condensed Demi Bold"/>
                <a:ea typeface="Avenir Next Condensed Demi Bold"/>
                <a:cs typeface="Avenir Next Condensed Demi Bold"/>
                <a:sym typeface="Avenir Next Condensed Demi Bold"/>
              </a:defRPr>
            </a:lvl1pPr>
          </a:lstStyle>
          <a:p>
            <a:r>
              <a:t>The Ministry of Healing, p. 486.</a:t>
            </a:r>
          </a:p>
        </p:txBody>
      </p:sp>
      <p:sp>
        <p:nvSpPr>
          <p:cNvPr id="123" name="Image"/>
          <p:cNvSpPr>
            <a:spLocks noGrp="1"/>
          </p:cNvSpPr>
          <p:nvPr>
            <p:ph type="pic" sz="quarter" idx="25"/>
          </p:nvPr>
        </p:nvSpPr>
        <p:spPr>
          <a:xfrm>
            <a:off x="150502" y="4658003"/>
            <a:ext cx="783518" cy="377087"/>
          </a:xfrm>
          <a:prstGeom prst="rect">
            <a:avLst/>
          </a:prstGeom>
        </p:spPr>
        <p:txBody>
          <a:bodyPr lIns="91439" tIns="45719" rIns="91439" bIns="45719" anchor="t">
            <a:noAutofit/>
          </a:bodyPr>
          <a:lstStyle/>
          <a:p>
            <a:endParaRPr/>
          </a:p>
        </p:txBody>
      </p:sp>
      <p:sp>
        <p:nvSpPr>
          <p:cNvPr id="124" name="Slide Number"/>
          <p:cNvSpPr txBox="1">
            <a:spLocks noGrp="1"/>
          </p:cNvSpPr>
          <p:nvPr>
            <p:ph type="sldNum" sz="quarter" idx="2"/>
          </p:nvPr>
        </p:nvSpPr>
        <p:spPr>
          <a:xfrm>
            <a:off x="4419573" y="4878958"/>
            <a:ext cx="298159" cy="282769"/>
          </a:xfrm>
          <a:prstGeom prst="rect">
            <a:avLst/>
          </a:prstGeom>
        </p:spPr>
        <p:txBody>
          <a:bodyPr lIns="71437" tIns="71437" rIns="71437" bIns="71437"/>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4.xml><?xml version="1.0" encoding="utf-8"?>
<p:sldLayout xmlns:a="http://schemas.openxmlformats.org/drawingml/2006/main" xmlns:r="http://schemas.openxmlformats.org/officeDocument/2006/relationships" xmlns:p="http://schemas.openxmlformats.org/presentationml/2006/main" type="tx">
  <p:cSld name="Quote - Orange">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31" name="Body Level One…"/>
          <p:cNvSpPr txBox="1">
            <a:spLocks noGrp="1"/>
          </p:cNvSpPr>
          <p:nvPr>
            <p:ph type="body" sz="quarter" idx="1"/>
          </p:nvPr>
        </p:nvSpPr>
        <p:spPr>
          <a:xfrm>
            <a:off x="267485" y="386236"/>
            <a:ext cx="2859382" cy="506016"/>
          </a:xfrm>
          <a:prstGeom prst="rect">
            <a:avLst/>
          </a:prstGeom>
        </p:spPr>
        <p:txBody>
          <a:bodyPr lIns="71436" tIns="71436" rIns="71436" bIns="71436" anchor="t"/>
          <a:lstStyle>
            <a:lvl1pPr marL="0" indent="0" defTabSz="342900">
              <a:lnSpc>
                <a:spcPct val="70000"/>
              </a:lnSpc>
              <a:spcBef>
                <a:spcPts val="0"/>
              </a:spcBef>
              <a:buSzTx/>
              <a:buNone/>
              <a:defRPr sz="3563">
                <a:solidFill>
                  <a:srgbClr val="4A3127"/>
                </a:solidFill>
                <a:latin typeface="Adobe Garamond Pro"/>
                <a:ea typeface="Adobe Garamond Pro"/>
                <a:cs typeface="Adobe Garamond Pro"/>
                <a:sym typeface="Adobe Garamond Pro"/>
              </a:defRPr>
            </a:lvl1pPr>
            <a:lvl2pPr marL="606557"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2pPr>
            <a:lvl3pPr marL="773244"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3pPr>
            <a:lvl4pPr marL="939932"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4pPr>
            <a:lvl5pPr marL="1106619"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5pPr>
          </a:lstStyle>
          <a:p>
            <a:r>
              <a:t>Body Level One</a:t>
            </a:r>
          </a:p>
          <a:p>
            <a:pPr lvl="1"/>
            <a:r>
              <a:t>Body Level Two</a:t>
            </a:r>
          </a:p>
          <a:p>
            <a:pPr lvl="2"/>
            <a:r>
              <a:t>Body Level Three</a:t>
            </a:r>
          </a:p>
          <a:p>
            <a:pPr lvl="3"/>
            <a:r>
              <a:t>Body Level Four</a:t>
            </a:r>
          </a:p>
          <a:p>
            <a:pPr lvl="4"/>
            <a:r>
              <a:t>Body Level Five</a:t>
            </a:r>
          </a:p>
        </p:txBody>
      </p:sp>
      <p:sp>
        <p:nvSpPr>
          <p:cNvPr id="132" name="Rectangle"/>
          <p:cNvSpPr/>
          <p:nvPr/>
        </p:nvSpPr>
        <p:spPr>
          <a:xfrm>
            <a:off x="7835355" y="-696"/>
            <a:ext cx="1305073" cy="5144891"/>
          </a:xfrm>
          <a:prstGeom prst="rect">
            <a:avLst/>
          </a:prstGeom>
          <a:gradFill>
            <a:gsLst>
              <a:gs pos="0">
                <a:srgbClr val="ED7221"/>
              </a:gs>
              <a:gs pos="41141">
                <a:srgbClr val="F59927"/>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33" name="Image" descr="Image"/>
          <p:cNvPicPr>
            <a:picLocks noChangeAspect="1"/>
          </p:cNvPicPr>
          <p:nvPr/>
        </p:nvPicPr>
        <p:blipFill>
          <a:blip r:embed="rId3"/>
          <a:stretch>
            <a:fillRect/>
          </a:stretch>
        </p:blipFill>
        <p:spPr>
          <a:xfrm>
            <a:off x="8135168" y="235265"/>
            <a:ext cx="705446" cy="633338"/>
          </a:xfrm>
          <a:prstGeom prst="rect">
            <a:avLst/>
          </a:prstGeom>
          <a:ln w="12700">
            <a:miter lim="400000"/>
          </a:ln>
        </p:spPr>
      </p:pic>
      <p:sp>
        <p:nvSpPr>
          <p:cNvPr id="134" name="“"/>
          <p:cNvSpPr txBox="1">
            <a:spLocks noGrp="1"/>
          </p:cNvSpPr>
          <p:nvPr>
            <p:ph type="body" sz="quarter" idx="21"/>
          </p:nvPr>
        </p:nvSpPr>
        <p:spPr>
          <a:xfrm>
            <a:off x="325031" y="1448708"/>
            <a:ext cx="992652" cy="2587229"/>
          </a:xfrm>
          <a:prstGeom prst="rect">
            <a:avLst/>
          </a:prstGeom>
        </p:spPr>
        <p:txBody>
          <a:bodyPr lIns="71436" tIns="71436" rIns="71436" bIns="71436"/>
          <a:lstStyle>
            <a:lvl1pPr marL="0" indent="0" defTabSz="342900">
              <a:lnSpc>
                <a:spcPct val="90000"/>
              </a:lnSpc>
              <a:spcBef>
                <a:spcPts val="0"/>
              </a:spcBef>
              <a:buSzTx/>
              <a:buNone/>
              <a:defRPr sz="44200">
                <a:solidFill>
                  <a:srgbClr val="FEBF2E"/>
                </a:solidFill>
                <a:latin typeface="Times Roman"/>
                <a:sym typeface="Times Roman"/>
              </a:defRPr>
            </a:lvl1pPr>
          </a:lstStyle>
          <a:p>
            <a:pPr marL="0" indent="0" defTabSz="914400">
              <a:lnSpc>
                <a:spcPct val="90000"/>
              </a:lnSpc>
              <a:spcBef>
                <a:spcPts val="0"/>
              </a:spcBef>
              <a:buSzTx/>
              <a:buNone/>
              <a:defRPr sz="44200">
                <a:solidFill>
                  <a:srgbClr val="FEBF2E"/>
                </a:solidFill>
                <a:latin typeface="Times Roman"/>
                <a:ea typeface="Times Roman"/>
                <a:cs typeface="Times Roman"/>
                <a:sym typeface="Times Roman"/>
              </a:defRPr>
            </a:pPr>
            <a:endParaRPr/>
          </a:p>
        </p:txBody>
      </p:sp>
      <p:sp>
        <p:nvSpPr>
          <p:cNvPr id="135" name="Image"/>
          <p:cNvSpPr>
            <a:spLocks noGrp="1"/>
          </p:cNvSpPr>
          <p:nvPr>
            <p:ph type="pic" sz="quarter" idx="22"/>
          </p:nvPr>
        </p:nvSpPr>
        <p:spPr>
          <a:xfrm>
            <a:off x="150502" y="4658004"/>
            <a:ext cx="783518" cy="377087"/>
          </a:xfrm>
          <a:prstGeom prst="rect">
            <a:avLst/>
          </a:prstGeom>
        </p:spPr>
        <p:txBody>
          <a:bodyPr lIns="91439" tIns="45719" rIns="91439" bIns="45719" anchor="t">
            <a:noAutofit/>
          </a:bodyPr>
          <a:lstStyle/>
          <a:p>
            <a:endParaRPr/>
          </a:p>
        </p:txBody>
      </p:sp>
      <p:sp>
        <p:nvSpPr>
          <p:cNvPr id="136" name="If impatient words are spoken to you, never reply in the same spirit.”"/>
          <p:cNvSpPr txBox="1">
            <a:spLocks noGrp="1"/>
          </p:cNvSpPr>
          <p:nvPr>
            <p:ph type="body" sz="quarter" idx="23"/>
          </p:nvPr>
        </p:nvSpPr>
        <p:spPr>
          <a:xfrm>
            <a:off x="1045449" y="2144748"/>
            <a:ext cx="6732259" cy="1195150"/>
          </a:xfrm>
          <a:prstGeom prst="rect">
            <a:avLst/>
          </a:prstGeom>
        </p:spPr>
        <p:txBody>
          <a:bodyPr lIns="71436" tIns="71436" rIns="71436" bIns="71436" anchor="t"/>
          <a:lstStyle>
            <a:lvl1pPr marL="0" indent="0" defTabSz="342900">
              <a:lnSpc>
                <a:spcPct val="70000"/>
              </a:lnSpc>
              <a:spcBef>
                <a:spcPts val="0"/>
              </a:spcBef>
              <a:buSzTx/>
              <a:buNone/>
              <a:defRPr sz="10300" i="1">
                <a:solidFill>
                  <a:srgbClr val="FFFFFF"/>
                </a:solidFill>
                <a:sym typeface="Avenir Next Condensed Regular"/>
              </a:defRPr>
            </a:lvl1pPr>
          </a:lstStyle>
          <a:p>
            <a:pPr marL="0" indent="0" defTabSz="914400">
              <a:lnSpc>
                <a:spcPct val="70000"/>
              </a:lnSpc>
              <a:spcBef>
                <a:spcPts val="0"/>
              </a:spcBef>
              <a:buSzTx/>
              <a:buNone/>
              <a:defRPr sz="103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37" name="The Ministry of Healing, p. 486."/>
          <p:cNvSpPr txBox="1">
            <a:spLocks noGrp="1"/>
          </p:cNvSpPr>
          <p:nvPr>
            <p:ph type="body" sz="quarter" idx="24"/>
          </p:nvPr>
        </p:nvSpPr>
        <p:spPr>
          <a:xfrm>
            <a:off x="2490736" y="3236455"/>
            <a:ext cx="4420359" cy="296466"/>
          </a:xfrm>
          <a:prstGeom prst="rect">
            <a:avLst/>
          </a:prstGeom>
        </p:spPr>
        <p:txBody>
          <a:bodyPr lIns="71436" tIns="71436" rIns="71436" bIns="71436" anchor="t"/>
          <a:lstStyle>
            <a:lvl1pPr marL="0" indent="0" algn="r" defTabSz="342900">
              <a:spcBef>
                <a:spcPts val="0"/>
              </a:spcBef>
              <a:buSzTx/>
              <a:buNone/>
              <a:defRPr sz="3700" i="1">
                <a:solidFill>
                  <a:srgbClr val="FFFFFF"/>
                </a:solidFill>
                <a:sym typeface="Avenir Next Condensed Regular"/>
              </a:defRPr>
            </a:lvl1pPr>
          </a:lstStyle>
          <a:p>
            <a:pPr marL="0" indent="0" algn="r" defTabSz="914400">
              <a:spcBef>
                <a:spcPts val="0"/>
              </a:spcBef>
              <a:buSzTx/>
              <a:buNone/>
              <a:defRPr sz="3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38" name="Slide Number"/>
          <p:cNvSpPr txBox="1">
            <a:spLocks noGrp="1"/>
          </p:cNvSpPr>
          <p:nvPr>
            <p:ph type="sldNum" sz="quarter" idx="2"/>
          </p:nvPr>
        </p:nvSpPr>
        <p:spPr>
          <a:xfrm>
            <a:off x="4419574" y="4878958"/>
            <a:ext cx="298157" cy="282767"/>
          </a:xfrm>
          <a:prstGeom prst="rect">
            <a:avLst/>
          </a:prstGeom>
        </p:spPr>
        <p:txBody>
          <a:bodyPr lIns="71436" tIns="71436" rIns="71436" bIns="71436"/>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5.xml><?xml version="1.0" encoding="utf-8"?>
<p:sldLayout xmlns:a="http://schemas.openxmlformats.org/drawingml/2006/main" xmlns:r="http://schemas.openxmlformats.org/officeDocument/2006/relationships" xmlns:p="http://schemas.openxmlformats.org/presentationml/2006/main" type="tx">
  <p:cSld name="Quote - Green">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45" name="Body Level One…"/>
          <p:cNvSpPr txBox="1">
            <a:spLocks noGrp="1"/>
          </p:cNvSpPr>
          <p:nvPr>
            <p:ph type="body" sz="quarter" idx="1"/>
          </p:nvPr>
        </p:nvSpPr>
        <p:spPr>
          <a:xfrm>
            <a:off x="256416" y="629906"/>
            <a:ext cx="992652" cy="2587229"/>
          </a:xfrm>
          <a:prstGeom prst="rect">
            <a:avLst/>
          </a:prstGeom>
        </p:spPr>
        <p:txBody>
          <a:bodyPr lIns="71436" tIns="71436" rIns="71436" bIns="71436"/>
          <a:lstStyle>
            <a:lvl1pPr marL="0" indent="0" defTabSz="342900">
              <a:lnSpc>
                <a:spcPct val="90000"/>
              </a:lnSpc>
              <a:spcBef>
                <a:spcPts val="0"/>
              </a:spcBef>
              <a:buSzTx/>
              <a:buNone/>
              <a:defRPr sz="16575">
                <a:solidFill>
                  <a:srgbClr val="FEBF2E"/>
                </a:solidFill>
                <a:latin typeface="Times Roman"/>
                <a:ea typeface="Times Roman"/>
                <a:cs typeface="Times Roman"/>
                <a:sym typeface="Times Roman"/>
              </a:defRPr>
            </a:lvl1pPr>
            <a:lvl2pPr marL="2213238" indent="-2046551" defTabSz="342900">
              <a:lnSpc>
                <a:spcPct val="90000"/>
              </a:lnSpc>
              <a:spcBef>
                <a:spcPts val="0"/>
              </a:spcBef>
              <a:buSzPct val="75000"/>
              <a:defRPr sz="16575">
                <a:solidFill>
                  <a:srgbClr val="FEBF2E"/>
                </a:solidFill>
                <a:latin typeface="Times Roman"/>
                <a:ea typeface="Times Roman"/>
                <a:cs typeface="Times Roman"/>
                <a:sym typeface="Times Roman"/>
              </a:defRPr>
            </a:lvl2pPr>
            <a:lvl3pPr marL="2379926" indent="-2046551" defTabSz="342900">
              <a:lnSpc>
                <a:spcPct val="90000"/>
              </a:lnSpc>
              <a:spcBef>
                <a:spcPts val="0"/>
              </a:spcBef>
              <a:buSzPct val="75000"/>
              <a:defRPr sz="16575">
                <a:solidFill>
                  <a:srgbClr val="FEBF2E"/>
                </a:solidFill>
                <a:latin typeface="Times Roman"/>
                <a:ea typeface="Times Roman"/>
                <a:cs typeface="Times Roman"/>
                <a:sym typeface="Times Roman"/>
              </a:defRPr>
            </a:lvl3pPr>
            <a:lvl4pPr marL="2546613" indent="-2046551" defTabSz="342900">
              <a:lnSpc>
                <a:spcPct val="90000"/>
              </a:lnSpc>
              <a:spcBef>
                <a:spcPts val="0"/>
              </a:spcBef>
              <a:buSzPct val="75000"/>
              <a:defRPr sz="16575">
                <a:solidFill>
                  <a:srgbClr val="FEBF2E"/>
                </a:solidFill>
                <a:latin typeface="Times Roman"/>
                <a:ea typeface="Times Roman"/>
                <a:cs typeface="Times Roman"/>
                <a:sym typeface="Times Roman"/>
              </a:defRPr>
            </a:lvl4pPr>
            <a:lvl5pPr marL="2713301" indent="-2046551" defTabSz="342900">
              <a:lnSpc>
                <a:spcPct val="90000"/>
              </a:lnSpc>
              <a:spcBef>
                <a:spcPts val="0"/>
              </a:spcBef>
              <a:buSzPct val="75000"/>
              <a:defRPr sz="16575">
                <a:solidFill>
                  <a:srgbClr val="FEBF2E"/>
                </a:solidFill>
                <a:latin typeface="Times Roman"/>
                <a:ea typeface="Times Roman"/>
                <a:cs typeface="Times Roman"/>
                <a:sym typeface="Times Roman"/>
              </a:defRPr>
            </a:lvl5pPr>
          </a:lstStyle>
          <a:p>
            <a:r>
              <a:t>Body Level One</a:t>
            </a:r>
          </a:p>
          <a:p>
            <a:pPr lvl="1"/>
            <a:r>
              <a:t>Body Level Two</a:t>
            </a:r>
          </a:p>
          <a:p>
            <a:pPr lvl="2"/>
            <a:r>
              <a:t>Body Level Three</a:t>
            </a:r>
          </a:p>
          <a:p>
            <a:pPr lvl="3"/>
            <a:r>
              <a:t>Body Level Four</a:t>
            </a:r>
          </a:p>
          <a:p>
            <a:pPr lvl="4"/>
            <a:r>
              <a:t>Body Level Five</a:t>
            </a:r>
          </a:p>
        </p:txBody>
      </p:sp>
      <p:sp>
        <p:nvSpPr>
          <p:cNvPr id="146" name="Ellen G White, Happiness Homemade, p. 24."/>
          <p:cNvSpPr txBox="1">
            <a:spLocks noGrp="1"/>
          </p:cNvSpPr>
          <p:nvPr>
            <p:ph type="body" sz="quarter" idx="21"/>
          </p:nvPr>
        </p:nvSpPr>
        <p:spPr>
          <a:xfrm>
            <a:off x="3057962" y="3953267"/>
            <a:ext cx="4245570" cy="296466"/>
          </a:xfrm>
          <a:prstGeom prst="rect">
            <a:avLst/>
          </a:prstGeom>
        </p:spPr>
        <p:txBody>
          <a:bodyPr lIns="71436" tIns="71436" rIns="71436" bIns="71436"/>
          <a:lstStyle>
            <a:lvl1pPr marL="0" indent="0" algn="r" defTabSz="342900">
              <a:spcBef>
                <a:spcPts val="0"/>
              </a:spcBef>
              <a:buSzTx/>
              <a:buNone/>
              <a:defRPr sz="3700" i="1">
                <a:solidFill>
                  <a:srgbClr val="FFFFFF"/>
                </a:solidFill>
                <a:sym typeface="Avenir Next Condensed Regular"/>
              </a:defRPr>
            </a:lvl1pPr>
          </a:lstStyle>
          <a:p>
            <a:pPr marL="0" indent="0" algn="r" defTabSz="914400">
              <a:spcBef>
                <a:spcPts val="0"/>
              </a:spcBef>
              <a:buSzTx/>
              <a:buNone/>
              <a:defRPr sz="3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47" name="Determine to be all that is possible to be to each other. Continue the early attentions. In every way encourage each other in fighting the battles of life…Let there be mutual love, mutual forbearance.  Then marriage, instead of being the end of love,…"/>
          <p:cNvSpPr txBox="1">
            <a:spLocks noGrp="1"/>
          </p:cNvSpPr>
          <p:nvPr>
            <p:ph type="body" sz="half" idx="22"/>
          </p:nvPr>
        </p:nvSpPr>
        <p:spPr>
          <a:xfrm>
            <a:off x="917028" y="1572763"/>
            <a:ext cx="6612944" cy="2303860"/>
          </a:xfrm>
          <a:prstGeom prst="rect">
            <a:avLst/>
          </a:prstGeom>
        </p:spPr>
        <p:txBody>
          <a:bodyPr lIns="71436" tIns="71436" rIns="71436" bIns="71436"/>
          <a:lstStyle>
            <a:lvl1pPr marL="0" indent="0" defTabSz="342900">
              <a:lnSpc>
                <a:spcPct val="70000"/>
              </a:lnSpc>
              <a:spcBef>
                <a:spcPts val="0"/>
              </a:spcBef>
              <a:buSzTx/>
              <a:buNone/>
              <a:defRPr sz="7700" i="1">
                <a:solidFill>
                  <a:srgbClr val="FFFFFF"/>
                </a:solidFill>
                <a:sym typeface="Avenir Next Condensed Regular"/>
              </a:defRPr>
            </a:lvl1pPr>
          </a:lstStyle>
          <a:p>
            <a:pPr marL="0" indent="0" defTabSz="914400">
              <a:lnSpc>
                <a:spcPct val="70000"/>
              </a:lnSpc>
              <a:spcBef>
                <a:spcPts val="0"/>
              </a:spcBef>
              <a:buSzTx/>
              <a:buNone/>
              <a:defRPr sz="7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48" name="Line"/>
          <p:cNvSpPr/>
          <p:nvPr/>
        </p:nvSpPr>
        <p:spPr>
          <a:xfrm>
            <a:off x="376773" y="824260"/>
            <a:ext cx="9144002" cy="0"/>
          </a:xfrm>
          <a:prstGeom prst="line">
            <a:avLst/>
          </a:prstGeom>
          <a:ln w="12700">
            <a:solidFill>
              <a:srgbClr val="003E3E"/>
            </a:solidFill>
            <a:miter lim="400000"/>
          </a:ln>
        </p:spPr>
        <p:txBody>
          <a:bodyPr lIns="17144" tIns="17144" rIns="17144" bIns="17144"/>
          <a:lstStyle/>
          <a:p>
            <a:pPr algn="l" defTabSz="342900">
              <a:defRPr sz="6000" b="0" i="1">
                <a:solidFill>
                  <a:srgbClr val="53585F"/>
                </a:solidFill>
                <a:latin typeface="Times Roman"/>
                <a:ea typeface="Times Roman"/>
                <a:cs typeface="Times Roman"/>
                <a:sym typeface="Times Roman"/>
              </a:defRPr>
            </a:pPr>
            <a:endParaRPr sz="2250"/>
          </a:p>
        </p:txBody>
      </p:sp>
      <p:sp>
        <p:nvSpPr>
          <p:cNvPr id="149" name="Title in one line"/>
          <p:cNvSpPr txBox="1">
            <a:spLocks noGrp="1"/>
          </p:cNvSpPr>
          <p:nvPr>
            <p:ph type="body" sz="quarter" idx="23"/>
          </p:nvPr>
        </p:nvSpPr>
        <p:spPr>
          <a:xfrm>
            <a:off x="267484" y="386237"/>
            <a:ext cx="2859383" cy="506016"/>
          </a:xfrm>
          <a:prstGeom prst="rect">
            <a:avLst/>
          </a:prstGeom>
        </p:spPr>
        <p:txBody>
          <a:bodyPr lIns="71436" tIns="71436" rIns="71436" bIns="71436" anchor="t"/>
          <a:lstStyle>
            <a:lvl1pPr marL="0" indent="0" defTabSz="342900">
              <a:lnSpc>
                <a:spcPct val="70000"/>
              </a:lnSpc>
              <a:spcBef>
                <a:spcPts val="0"/>
              </a:spcBef>
              <a:buSzTx/>
              <a:buNone/>
              <a:defRPr sz="9500">
                <a:solidFill>
                  <a:srgbClr val="004242"/>
                </a:solidFill>
                <a:latin typeface="Adobe Garamond Pro"/>
                <a:sym typeface="Adobe Garamond Pro"/>
              </a:defRPr>
            </a:lvl1pPr>
          </a:lstStyle>
          <a:p>
            <a:pPr marL="0" indent="0" defTabSz="914400">
              <a:lnSpc>
                <a:spcPct val="70000"/>
              </a:lnSpc>
              <a:spcBef>
                <a:spcPts val="0"/>
              </a:spcBef>
              <a:buSzTx/>
              <a:buNone/>
              <a:defRPr sz="9500">
                <a:solidFill>
                  <a:srgbClr val="004242"/>
                </a:solidFill>
                <a:latin typeface="Adobe Garamond Pro"/>
                <a:ea typeface="Adobe Garamond Pro"/>
                <a:cs typeface="Adobe Garamond Pro"/>
                <a:sym typeface="Adobe Garamond Pro"/>
              </a:defRPr>
            </a:pPr>
            <a:endParaRPr/>
          </a:p>
        </p:txBody>
      </p:sp>
      <p:sp>
        <p:nvSpPr>
          <p:cNvPr id="150" name="Rectangle"/>
          <p:cNvSpPr/>
          <p:nvPr/>
        </p:nvSpPr>
        <p:spPr>
          <a:xfrm>
            <a:off x="7835355" y="-696"/>
            <a:ext cx="1305073" cy="5144891"/>
          </a:xfrm>
          <a:prstGeom prst="rect">
            <a:avLst/>
          </a:prstGeom>
          <a:gradFill>
            <a:gsLst>
              <a:gs pos="0">
                <a:srgbClr val="006F70"/>
              </a:gs>
              <a:gs pos="41141">
                <a:srgbClr val="7F974F"/>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51" name="Image" descr="Image"/>
          <p:cNvPicPr>
            <a:picLocks noChangeAspect="1"/>
          </p:cNvPicPr>
          <p:nvPr/>
        </p:nvPicPr>
        <p:blipFill>
          <a:blip r:embed="rId3"/>
          <a:stretch>
            <a:fillRect/>
          </a:stretch>
        </p:blipFill>
        <p:spPr>
          <a:xfrm>
            <a:off x="8135168" y="235265"/>
            <a:ext cx="705446" cy="633338"/>
          </a:xfrm>
          <a:prstGeom prst="rect">
            <a:avLst/>
          </a:prstGeom>
          <a:ln w="12700">
            <a:miter lim="400000"/>
          </a:ln>
        </p:spPr>
      </p:pic>
      <p:grpSp>
        <p:nvGrpSpPr>
          <p:cNvPr id="155" name="Group"/>
          <p:cNvGrpSpPr/>
          <p:nvPr/>
        </p:nvGrpSpPr>
        <p:grpSpPr>
          <a:xfrm>
            <a:off x="149691" y="4658004"/>
            <a:ext cx="785140" cy="377087"/>
            <a:chOff x="0" y="0"/>
            <a:chExt cx="2093706" cy="1005565"/>
          </a:xfrm>
        </p:grpSpPr>
        <p:pic>
          <p:nvPicPr>
            <p:cNvPr id="152" name="Image" descr="Image"/>
            <p:cNvPicPr>
              <a:picLocks noChangeAspect="1"/>
            </p:cNvPicPr>
            <p:nvPr/>
          </p:nvPicPr>
          <p:blipFill>
            <a:blip r:embed="rId4"/>
            <a:stretch>
              <a:fillRect/>
            </a:stretch>
          </p:blipFill>
          <p:spPr>
            <a:xfrm>
              <a:off x="0" y="572486"/>
              <a:ext cx="2093707" cy="433080"/>
            </a:xfrm>
            <a:prstGeom prst="rect">
              <a:avLst/>
            </a:prstGeom>
            <a:ln w="12700" cap="flat">
              <a:noFill/>
              <a:miter lim="400000"/>
            </a:ln>
            <a:effectLst/>
          </p:spPr>
        </p:pic>
        <p:pic>
          <p:nvPicPr>
            <p:cNvPr id="153" name="Image" descr="Image"/>
            <p:cNvPicPr>
              <a:picLocks noChangeAspect="1"/>
            </p:cNvPicPr>
            <p:nvPr/>
          </p:nvPicPr>
          <p:blipFill>
            <a:blip r:embed="rId5"/>
            <a:stretch>
              <a:fillRect/>
            </a:stretch>
          </p:blipFill>
          <p:spPr>
            <a:xfrm>
              <a:off x="434402" y="-1"/>
              <a:ext cx="1638292" cy="700996"/>
            </a:xfrm>
            <a:prstGeom prst="rect">
              <a:avLst/>
            </a:prstGeom>
            <a:ln w="12700" cap="flat">
              <a:noFill/>
              <a:miter lim="400000"/>
            </a:ln>
            <a:effectLst/>
          </p:spPr>
        </p:pic>
        <p:pic>
          <p:nvPicPr>
            <p:cNvPr id="154" name="Image" descr="Image"/>
            <p:cNvPicPr>
              <a:picLocks noChangeAspect="1"/>
            </p:cNvPicPr>
            <p:nvPr/>
          </p:nvPicPr>
          <p:blipFill>
            <a:blip r:embed="rId6"/>
            <a:stretch>
              <a:fillRect/>
            </a:stretch>
          </p:blipFill>
          <p:spPr>
            <a:xfrm>
              <a:off x="417470" y="688627"/>
              <a:ext cx="1672156" cy="14926"/>
            </a:xfrm>
            <a:prstGeom prst="rect">
              <a:avLst/>
            </a:prstGeom>
            <a:ln w="12700" cap="flat">
              <a:noFill/>
              <a:miter lim="400000"/>
            </a:ln>
            <a:effectLst/>
          </p:spPr>
        </p:pic>
      </p:grpSp>
      <p:sp>
        <p:nvSpPr>
          <p:cNvPr id="156" name="Slide Number"/>
          <p:cNvSpPr txBox="1">
            <a:spLocks noGrp="1"/>
          </p:cNvSpPr>
          <p:nvPr>
            <p:ph type="sldNum" sz="quarter" idx="2"/>
          </p:nvPr>
        </p:nvSpPr>
        <p:spPr>
          <a:xfrm>
            <a:off x="4419574" y="4878958"/>
            <a:ext cx="298157" cy="282767"/>
          </a:xfrm>
          <a:prstGeom prst="rect">
            <a:avLst/>
          </a:prstGeom>
        </p:spPr>
        <p:txBody>
          <a:bodyPr lIns="71436" tIns="71436" rIns="71436" bIns="71436"/>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Photo - Horizontal">
    <p:spTree>
      <p:nvGrpSpPr>
        <p:cNvPr id="1" name=""/>
        <p:cNvGrpSpPr/>
        <p:nvPr/>
      </p:nvGrpSpPr>
      <p:grpSpPr>
        <a:xfrm>
          <a:off x="0" y="0"/>
          <a:ext cx="0" cy="0"/>
          <a:chOff x="0" y="0"/>
          <a:chExt cx="0" cy="0"/>
        </a:xfrm>
      </p:grpSpPr>
      <p:sp>
        <p:nvSpPr>
          <p:cNvPr id="20" name="Image"/>
          <p:cNvSpPr>
            <a:spLocks noGrp="1"/>
          </p:cNvSpPr>
          <p:nvPr>
            <p:ph type="pic" idx="21"/>
          </p:nvPr>
        </p:nvSpPr>
        <p:spPr>
          <a:xfrm>
            <a:off x="1171575" y="-14288"/>
            <a:ext cx="6800850" cy="4536262"/>
          </a:xfrm>
          <a:prstGeom prst="rect">
            <a:avLst/>
          </a:prstGeom>
        </p:spPr>
        <p:txBody>
          <a:bodyPr lIns="91439" tIns="45719" rIns="91439" bIns="45719" anchor="t">
            <a:noAutofit/>
          </a:bodyPr>
          <a:lstStyle/>
          <a:p>
            <a:endParaRPr/>
          </a:p>
        </p:txBody>
      </p:sp>
      <p:sp>
        <p:nvSpPr>
          <p:cNvPr id="21" name="Title Text"/>
          <p:cNvSpPr txBox="1">
            <a:spLocks noGrp="1"/>
          </p:cNvSpPr>
          <p:nvPr>
            <p:ph type="title"/>
          </p:nvPr>
        </p:nvSpPr>
        <p:spPr>
          <a:xfrm>
            <a:off x="238125" y="3567113"/>
            <a:ext cx="8667750" cy="752475"/>
          </a:xfrm>
          <a:prstGeom prst="rect">
            <a:avLst/>
          </a:prstGeom>
        </p:spPr>
        <p:txBody>
          <a:bodyPr anchor="b"/>
          <a:lstStyle/>
          <a:p>
            <a:r>
              <a:t>Title Text</a:t>
            </a:r>
          </a:p>
        </p:txBody>
      </p:sp>
      <p:sp>
        <p:nvSpPr>
          <p:cNvPr id="22" name="Body Level One…"/>
          <p:cNvSpPr txBox="1">
            <a:spLocks noGrp="1"/>
          </p:cNvSpPr>
          <p:nvPr>
            <p:ph type="body" sz="quarter" idx="1"/>
          </p:nvPr>
        </p:nvSpPr>
        <p:spPr>
          <a:xfrm>
            <a:off x="238125" y="4291012"/>
            <a:ext cx="8667750" cy="595313"/>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2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3.xml><?xml version="1.0" encoding="utf-8"?>
<p:sldLayout xmlns:a="http://schemas.openxmlformats.org/drawingml/2006/main" xmlns:r="http://schemas.openxmlformats.org/officeDocument/2006/relationships" xmlns:p="http://schemas.openxmlformats.org/presentationml/2006/main" type="tx">
  <p:cSld name="Title - Center">
    <p:spTree>
      <p:nvGrpSpPr>
        <p:cNvPr id="1" name=""/>
        <p:cNvGrpSpPr/>
        <p:nvPr/>
      </p:nvGrpSpPr>
      <p:grpSpPr>
        <a:xfrm>
          <a:off x="0" y="0"/>
          <a:ext cx="0" cy="0"/>
          <a:chOff x="0" y="0"/>
          <a:chExt cx="0" cy="0"/>
        </a:xfrm>
      </p:grpSpPr>
      <p:sp>
        <p:nvSpPr>
          <p:cNvPr id="30" name="Title Text"/>
          <p:cNvSpPr txBox="1">
            <a:spLocks noGrp="1"/>
          </p:cNvSpPr>
          <p:nvPr>
            <p:ph type="title"/>
          </p:nvPr>
        </p:nvSpPr>
        <p:spPr>
          <a:xfrm>
            <a:off x="666750" y="1700213"/>
            <a:ext cx="7810500" cy="1743075"/>
          </a:xfrm>
          <a:prstGeom prst="rect">
            <a:avLst/>
          </a:prstGeom>
        </p:spPr>
        <p:txBody>
          <a:bodyPr/>
          <a:lstStyle/>
          <a:p>
            <a:r>
              <a:t>Title Text</a:t>
            </a:r>
          </a:p>
        </p:txBody>
      </p:sp>
      <p:sp>
        <p:nvSpPr>
          <p:cNvPr id="31"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4.xml><?xml version="1.0" encoding="utf-8"?>
<p:sldLayout xmlns:a="http://schemas.openxmlformats.org/drawingml/2006/main" xmlns:r="http://schemas.openxmlformats.org/officeDocument/2006/relationships" xmlns:p="http://schemas.openxmlformats.org/presentationml/2006/main" type="tx">
  <p:cSld name="Photo - Vertical">
    <p:spTree>
      <p:nvGrpSpPr>
        <p:cNvPr id="1" name=""/>
        <p:cNvGrpSpPr/>
        <p:nvPr/>
      </p:nvGrpSpPr>
      <p:grpSpPr>
        <a:xfrm>
          <a:off x="0" y="0"/>
          <a:ext cx="0" cy="0"/>
          <a:chOff x="0" y="0"/>
          <a:chExt cx="0" cy="0"/>
        </a:xfrm>
      </p:grpSpPr>
      <p:sp>
        <p:nvSpPr>
          <p:cNvPr id="38" name="Image"/>
          <p:cNvSpPr>
            <a:spLocks noGrp="1"/>
          </p:cNvSpPr>
          <p:nvPr>
            <p:ph type="pic" idx="21"/>
          </p:nvPr>
        </p:nvSpPr>
        <p:spPr>
          <a:xfrm>
            <a:off x="2981325" y="414338"/>
            <a:ext cx="6472238" cy="4314825"/>
          </a:xfrm>
          <a:prstGeom prst="rect">
            <a:avLst/>
          </a:prstGeom>
        </p:spPr>
        <p:txBody>
          <a:bodyPr lIns="91439" tIns="45719" rIns="91439" bIns="45719" anchor="t">
            <a:noAutofit/>
          </a:bodyPr>
          <a:lstStyle/>
          <a:p>
            <a:endParaRPr/>
          </a:p>
        </p:txBody>
      </p:sp>
      <p:sp>
        <p:nvSpPr>
          <p:cNvPr id="39" name="Title Text"/>
          <p:cNvSpPr txBox="1">
            <a:spLocks noGrp="1"/>
          </p:cNvSpPr>
          <p:nvPr>
            <p:ph type="title"/>
          </p:nvPr>
        </p:nvSpPr>
        <p:spPr>
          <a:xfrm>
            <a:off x="619125" y="357187"/>
            <a:ext cx="3833813" cy="2081213"/>
          </a:xfrm>
          <a:prstGeom prst="rect">
            <a:avLst/>
          </a:prstGeom>
        </p:spPr>
        <p:txBody>
          <a:bodyPr anchor="b"/>
          <a:lstStyle>
            <a:lvl1pPr>
              <a:defRPr sz="3150"/>
            </a:lvl1pPr>
          </a:lstStyle>
          <a:p>
            <a:r>
              <a:t>Title Text</a:t>
            </a:r>
          </a:p>
        </p:txBody>
      </p:sp>
      <p:sp>
        <p:nvSpPr>
          <p:cNvPr id="40" name="Body Level One…"/>
          <p:cNvSpPr txBox="1">
            <a:spLocks noGrp="1"/>
          </p:cNvSpPr>
          <p:nvPr>
            <p:ph type="body" sz="quarter" idx="1"/>
          </p:nvPr>
        </p:nvSpPr>
        <p:spPr>
          <a:xfrm>
            <a:off x="619125" y="2447925"/>
            <a:ext cx="3833813" cy="2147888"/>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41"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5.xml><?xml version="1.0" encoding="utf-8"?>
<p:sldLayout xmlns:a="http://schemas.openxmlformats.org/drawingml/2006/main" xmlns:r="http://schemas.openxmlformats.org/officeDocument/2006/relationships" xmlns:p="http://schemas.openxmlformats.org/presentationml/2006/main" type="tx">
  <p:cSld name="Title - Top">
    <p:spTree>
      <p:nvGrpSpPr>
        <p:cNvPr id="1" name=""/>
        <p:cNvGrpSpPr/>
        <p:nvPr/>
      </p:nvGrpSpPr>
      <p:grpSpPr>
        <a:xfrm>
          <a:off x="0" y="0"/>
          <a:ext cx="0" cy="0"/>
          <a:chOff x="0" y="0"/>
          <a:chExt cx="0" cy="0"/>
        </a:xfrm>
      </p:grpSpPr>
      <p:sp>
        <p:nvSpPr>
          <p:cNvPr id="48" name="Title Text"/>
          <p:cNvSpPr txBox="1">
            <a:spLocks noGrp="1"/>
          </p:cNvSpPr>
          <p:nvPr>
            <p:ph type="title"/>
          </p:nvPr>
        </p:nvSpPr>
        <p:spPr>
          <a:prstGeom prst="rect">
            <a:avLst/>
          </a:prstGeom>
        </p:spPr>
        <p:txBody>
          <a:bodyPr/>
          <a:lstStyle/>
          <a:p>
            <a:r>
              <a:t>Title Text</a:t>
            </a:r>
          </a:p>
        </p:txBody>
      </p:sp>
      <p:sp>
        <p:nvSpPr>
          <p:cNvPr id="49"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6.xml><?xml version="1.0" encoding="utf-8"?>
<p:sldLayout xmlns:a="http://schemas.openxmlformats.org/drawingml/2006/main" xmlns:r="http://schemas.openxmlformats.org/officeDocument/2006/relationships" xmlns:p="http://schemas.openxmlformats.org/presentationml/2006/main" type="tx">
  <p:cSld name="Title &amp; Bullets">
    <p:spTree>
      <p:nvGrpSpPr>
        <p:cNvPr id="1" name=""/>
        <p:cNvGrpSpPr/>
        <p:nvPr/>
      </p:nvGrpSpPr>
      <p:grpSpPr>
        <a:xfrm>
          <a:off x="0" y="0"/>
          <a:ext cx="0" cy="0"/>
          <a:chOff x="0" y="0"/>
          <a:chExt cx="0" cy="0"/>
        </a:xfrm>
      </p:grpSpPr>
      <p:sp>
        <p:nvSpPr>
          <p:cNvPr id="56" name="Title Text"/>
          <p:cNvSpPr txBox="1">
            <a:spLocks noGrp="1"/>
          </p:cNvSpPr>
          <p:nvPr>
            <p:ph type="title"/>
          </p:nvPr>
        </p:nvSpPr>
        <p:spPr>
          <a:prstGeom prst="rect">
            <a:avLst/>
          </a:prstGeom>
        </p:spPr>
        <p:txBody>
          <a:bodyPr/>
          <a:lstStyle/>
          <a:p>
            <a:r>
              <a:t>Title Text</a:t>
            </a:r>
          </a:p>
        </p:txBody>
      </p:sp>
      <p:sp>
        <p:nvSpPr>
          <p:cNvPr id="57" name="Body Level One…"/>
          <p:cNvSpPr txBox="1">
            <a:spLocks noGrp="1"/>
          </p:cNvSpPr>
          <p:nvPr>
            <p:ph type="body" idx="1"/>
          </p:nvPr>
        </p:nvSpPr>
        <p:spPr>
          <a:prstGeom prst="rect">
            <a:avLst/>
          </a:prstGeom>
        </p:spPr>
        <p:txBody>
          <a:bodyPr/>
          <a:lstStyle>
            <a:lvl1pPr>
              <a:defRPr sz="1800"/>
            </a:lvl1pPr>
            <a:lvl2pPr>
              <a:defRPr sz="1800"/>
            </a:lvl2pPr>
            <a:lvl3pPr>
              <a:defRPr sz="1800"/>
            </a:lvl3pPr>
            <a:lvl4pPr>
              <a:defRPr sz="1800"/>
            </a:lvl4pPr>
            <a:lvl5pPr>
              <a:defRPr sz="1800"/>
            </a:lvl5pPr>
          </a:lstStyle>
          <a:p>
            <a:r>
              <a:t>Body Level One</a:t>
            </a:r>
          </a:p>
          <a:p>
            <a:pPr lvl="1"/>
            <a:r>
              <a:t>Body Level Two</a:t>
            </a:r>
          </a:p>
          <a:p>
            <a:pPr lvl="2"/>
            <a:r>
              <a:t>Body Level Three</a:t>
            </a:r>
          </a:p>
          <a:p>
            <a:pPr lvl="3"/>
            <a:r>
              <a:t>Body Level Four</a:t>
            </a:r>
          </a:p>
          <a:p>
            <a:pPr lvl="4"/>
            <a:r>
              <a:t>Body Level Five</a:t>
            </a:r>
          </a:p>
        </p:txBody>
      </p:sp>
      <p:sp>
        <p:nvSpPr>
          <p:cNvPr id="58"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7.xml><?xml version="1.0" encoding="utf-8"?>
<p:sldLayout xmlns:a="http://schemas.openxmlformats.org/drawingml/2006/main" xmlns:r="http://schemas.openxmlformats.org/officeDocument/2006/relationships" xmlns:p="http://schemas.openxmlformats.org/presentationml/2006/main" type="tx">
  <p:cSld name="Title, Bullets &amp; Photo">
    <p:spTree>
      <p:nvGrpSpPr>
        <p:cNvPr id="1" name=""/>
        <p:cNvGrpSpPr/>
        <p:nvPr/>
      </p:nvGrpSpPr>
      <p:grpSpPr>
        <a:xfrm>
          <a:off x="0" y="0"/>
          <a:ext cx="0" cy="0"/>
          <a:chOff x="0" y="0"/>
          <a:chExt cx="0" cy="0"/>
        </a:xfrm>
      </p:grpSpPr>
      <p:sp>
        <p:nvSpPr>
          <p:cNvPr id="65" name="Image"/>
          <p:cNvSpPr>
            <a:spLocks noGrp="1"/>
          </p:cNvSpPr>
          <p:nvPr>
            <p:ph type="pic" sz="half" idx="21"/>
          </p:nvPr>
        </p:nvSpPr>
        <p:spPr>
          <a:xfrm>
            <a:off x="4110038" y="1181100"/>
            <a:ext cx="5229225" cy="3486150"/>
          </a:xfrm>
          <a:prstGeom prst="rect">
            <a:avLst/>
          </a:prstGeom>
        </p:spPr>
        <p:txBody>
          <a:bodyPr lIns="91439" tIns="45719" rIns="91439" bIns="45719" anchor="t">
            <a:noAutofit/>
          </a:bodyPr>
          <a:lstStyle/>
          <a:p>
            <a:endParaRPr/>
          </a:p>
        </p:txBody>
      </p:sp>
      <p:sp>
        <p:nvSpPr>
          <p:cNvPr id="66" name="Title Text"/>
          <p:cNvSpPr txBox="1">
            <a:spLocks noGrp="1"/>
          </p:cNvSpPr>
          <p:nvPr>
            <p:ph type="title"/>
          </p:nvPr>
        </p:nvSpPr>
        <p:spPr>
          <a:prstGeom prst="rect">
            <a:avLst/>
          </a:prstGeom>
        </p:spPr>
        <p:txBody>
          <a:bodyPr/>
          <a:lstStyle/>
          <a:p>
            <a:r>
              <a:t>Title Text</a:t>
            </a:r>
          </a:p>
        </p:txBody>
      </p:sp>
      <p:sp>
        <p:nvSpPr>
          <p:cNvPr id="67" name="Body Level One…"/>
          <p:cNvSpPr txBox="1">
            <a:spLocks noGrp="1"/>
          </p:cNvSpPr>
          <p:nvPr>
            <p:ph type="body" sz="half" idx="1"/>
          </p:nvPr>
        </p:nvSpPr>
        <p:spPr>
          <a:xfrm>
            <a:off x="633412" y="1181100"/>
            <a:ext cx="3833813" cy="3486150"/>
          </a:xfrm>
          <a:prstGeom prst="rect">
            <a:avLst/>
          </a:prstGeom>
        </p:spPr>
        <p:txBody>
          <a:bodyPr/>
          <a:lstStyle>
            <a:lvl1pPr marL="209550" indent="-209550">
              <a:spcBef>
                <a:spcPts val="1688"/>
              </a:spcBef>
              <a:defRPr sz="1425"/>
            </a:lvl1pPr>
            <a:lvl2pPr marL="419100" indent="-209550">
              <a:spcBef>
                <a:spcPts val="1688"/>
              </a:spcBef>
              <a:defRPr sz="1425"/>
            </a:lvl2pPr>
            <a:lvl3pPr marL="628650" indent="-209550">
              <a:spcBef>
                <a:spcPts val="1688"/>
              </a:spcBef>
              <a:defRPr sz="1425"/>
            </a:lvl3pPr>
            <a:lvl4pPr marL="838200" indent="-209550">
              <a:spcBef>
                <a:spcPts val="1688"/>
              </a:spcBef>
              <a:defRPr sz="1425"/>
            </a:lvl4pPr>
            <a:lvl5pPr marL="1047750" indent="-209550">
              <a:spcBef>
                <a:spcPts val="1688"/>
              </a:spcBef>
              <a:defRPr sz="1425"/>
            </a:lvl5pPr>
          </a:lstStyle>
          <a:p>
            <a:r>
              <a:t>Body Level One</a:t>
            </a:r>
          </a:p>
          <a:p>
            <a:pPr lvl="1"/>
            <a:r>
              <a:t>Body Level Two</a:t>
            </a:r>
          </a:p>
          <a:p>
            <a:pPr lvl="2"/>
            <a:r>
              <a:t>Body Level Three</a:t>
            </a:r>
          </a:p>
          <a:p>
            <a:pPr lvl="3"/>
            <a:r>
              <a:t>Body Level Four</a:t>
            </a:r>
          </a:p>
          <a:p>
            <a:pPr lvl="4"/>
            <a:r>
              <a:t>Body Level Five</a:t>
            </a:r>
          </a:p>
        </p:txBody>
      </p:sp>
      <p:sp>
        <p:nvSpPr>
          <p:cNvPr id="68"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8.xml><?xml version="1.0" encoding="utf-8"?>
<p:sldLayout xmlns:a="http://schemas.openxmlformats.org/drawingml/2006/main" xmlns:r="http://schemas.openxmlformats.org/officeDocument/2006/relationships" xmlns:p="http://schemas.openxmlformats.org/presentationml/2006/main" type="tx">
  <p:cSld name="Bullets">
    <p:spTree>
      <p:nvGrpSpPr>
        <p:cNvPr id="1" name=""/>
        <p:cNvGrpSpPr/>
        <p:nvPr/>
      </p:nvGrpSpPr>
      <p:grpSpPr>
        <a:xfrm>
          <a:off x="0" y="0"/>
          <a:ext cx="0" cy="0"/>
          <a:chOff x="0" y="0"/>
          <a:chExt cx="0" cy="0"/>
        </a:xfrm>
      </p:grpSpPr>
      <p:sp>
        <p:nvSpPr>
          <p:cNvPr id="75" name="Body Level One…"/>
          <p:cNvSpPr txBox="1">
            <a:spLocks noGrp="1"/>
          </p:cNvSpPr>
          <p:nvPr>
            <p:ph type="body" idx="1"/>
          </p:nvPr>
        </p:nvSpPr>
        <p:spPr>
          <a:xfrm>
            <a:off x="633413" y="666750"/>
            <a:ext cx="7877175" cy="3810000"/>
          </a:xfrm>
          <a:prstGeom prst="rect">
            <a:avLst/>
          </a:prstGeom>
        </p:spPr>
        <p:txBody>
          <a:bodyPr/>
          <a:lstStyle>
            <a:lvl1pPr>
              <a:defRPr sz="1800"/>
            </a:lvl1pPr>
            <a:lvl2pPr>
              <a:defRPr sz="1800"/>
            </a:lvl2pPr>
            <a:lvl3pPr>
              <a:defRPr sz="1800"/>
            </a:lvl3pPr>
            <a:lvl4pPr>
              <a:defRPr sz="1800"/>
            </a:lvl4pPr>
            <a:lvl5pPr>
              <a:defRPr sz="1800"/>
            </a:lvl5pPr>
          </a:lstStyle>
          <a:p>
            <a:r>
              <a:t>Body Level One</a:t>
            </a:r>
          </a:p>
          <a:p>
            <a:pPr lvl="1"/>
            <a:r>
              <a:t>Body Level Two</a:t>
            </a:r>
          </a:p>
          <a:p>
            <a:pPr lvl="2"/>
            <a:r>
              <a:t>Body Level Three</a:t>
            </a:r>
          </a:p>
          <a:p>
            <a:pPr lvl="3"/>
            <a:r>
              <a:t>Body Level Four</a:t>
            </a:r>
          </a:p>
          <a:p>
            <a:pPr lvl="4"/>
            <a:r>
              <a:t>Body Level Five</a:t>
            </a:r>
          </a:p>
        </p:txBody>
      </p:sp>
      <p:sp>
        <p:nvSpPr>
          <p:cNvPr id="76"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9.xml><?xml version="1.0" encoding="utf-8"?>
<p:sldLayout xmlns:a="http://schemas.openxmlformats.org/drawingml/2006/main" xmlns:r="http://schemas.openxmlformats.org/officeDocument/2006/relationships" xmlns:p="http://schemas.openxmlformats.org/presentationml/2006/main" type="tx">
  <p:cSld name="Photo - 3 Up">
    <p:spTree>
      <p:nvGrpSpPr>
        <p:cNvPr id="1" name=""/>
        <p:cNvGrpSpPr/>
        <p:nvPr/>
      </p:nvGrpSpPr>
      <p:grpSpPr>
        <a:xfrm>
          <a:off x="0" y="0"/>
          <a:ext cx="0" cy="0"/>
          <a:chOff x="0" y="0"/>
          <a:chExt cx="0" cy="0"/>
        </a:xfrm>
      </p:grpSpPr>
      <p:sp>
        <p:nvSpPr>
          <p:cNvPr id="83" name="Image"/>
          <p:cNvSpPr>
            <a:spLocks noGrp="1"/>
          </p:cNvSpPr>
          <p:nvPr>
            <p:ph type="pic" sz="quarter" idx="21"/>
          </p:nvPr>
        </p:nvSpPr>
        <p:spPr>
          <a:xfrm>
            <a:off x="5880503" y="2638425"/>
            <a:ext cx="3148754" cy="2100263"/>
          </a:xfrm>
          <a:prstGeom prst="rect">
            <a:avLst/>
          </a:prstGeom>
        </p:spPr>
        <p:txBody>
          <a:bodyPr lIns="91439" tIns="45719" rIns="91439" bIns="45719" anchor="t">
            <a:noAutofit/>
          </a:bodyPr>
          <a:lstStyle/>
          <a:p>
            <a:endParaRPr/>
          </a:p>
        </p:txBody>
      </p:sp>
      <p:sp>
        <p:nvSpPr>
          <p:cNvPr id="84" name="Image"/>
          <p:cNvSpPr>
            <a:spLocks noGrp="1"/>
          </p:cNvSpPr>
          <p:nvPr>
            <p:ph type="pic" sz="quarter" idx="22"/>
          </p:nvPr>
        </p:nvSpPr>
        <p:spPr>
          <a:xfrm>
            <a:off x="5734050" y="423863"/>
            <a:ext cx="3124200" cy="2082800"/>
          </a:xfrm>
          <a:prstGeom prst="rect">
            <a:avLst/>
          </a:prstGeom>
        </p:spPr>
        <p:txBody>
          <a:bodyPr lIns="91439" tIns="45719" rIns="91439" bIns="45719" anchor="t">
            <a:noAutofit/>
          </a:bodyPr>
          <a:lstStyle/>
          <a:p>
            <a:endParaRPr/>
          </a:p>
        </p:txBody>
      </p:sp>
      <p:sp>
        <p:nvSpPr>
          <p:cNvPr id="85" name="Image"/>
          <p:cNvSpPr>
            <a:spLocks noGrp="1"/>
          </p:cNvSpPr>
          <p:nvPr>
            <p:ph type="pic" idx="23"/>
          </p:nvPr>
        </p:nvSpPr>
        <p:spPr>
          <a:xfrm>
            <a:off x="-114300" y="423862"/>
            <a:ext cx="6450806" cy="4300538"/>
          </a:xfrm>
          <a:prstGeom prst="rect">
            <a:avLst/>
          </a:prstGeom>
        </p:spPr>
        <p:txBody>
          <a:bodyPr lIns="91439" tIns="45719" rIns="91439" bIns="45719" anchor="t">
            <a:noAutofit/>
          </a:bodyPr>
          <a:lstStyle/>
          <a:p>
            <a:endParaRPr/>
          </a:p>
        </p:txBody>
      </p:sp>
      <p:sp>
        <p:nvSpPr>
          <p:cNvPr id="86"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slideLayout" Target="../slideLayouts/slideLayout15.xml"/><Relationship Id="rId16"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itle Text"/>
          <p:cNvSpPr txBox="1">
            <a:spLocks noGrp="1"/>
          </p:cNvSpPr>
          <p:nvPr>
            <p:ph type="title"/>
          </p:nvPr>
        </p:nvSpPr>
        <p:spPr>
          <a:xfrm>
            <a:off x="633413" y="133350"/>
            <a:ext cx="7877175" cy="857250"/>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normAutofit/>
          </a:bodyPr>
          <a:lstStyle/>
          <a:p>
            <a:r>
              <a:t>Title Text</a:t>
            </a:r>
          </a:p>
        </p:txBody>
      </p:sp>
      <p:sp>
        <p:nvSpPr>
          <p:cNvPr id="3" name="Body Level One…"/>
          <p:cNvSpPr txBox="1">
            <a:spLocks noGrp="1"/>
          </p:cNvSpPr>
          <p:nvPr>
            <p:ph type="body" idx="1"/>
          </p:nvPr>
        </p:nvSpPr>
        <p:spPr>
          <a:xfrm>
            <a:off x="633413" y="1181100"/>
            <a:ext cx="7877175" cy="3486150"/>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normAutofit/>
          </a:bodyPr>
          <a:lstStyle/>
          <a:p>
            <a:r>
              <a:t>Body Level One</a:t>
            </a:r>
          </a:p>
          <a:p>
            <a:pPr lvl="1"/>
            <a:r>
              <a:t>Body Level Two</a:t>
            </a:r>
          </a:p>
          <a:p>
            <a:pPr lvl="2"/>
            <a:r>
              <a:t>Body Level Three</a:t>
            </a:r>
          </a:p>
          <a:p>
            <a:pPr lvl="3"/>
            <a:r>
              <a:t>Body Level Four</a:t>
            </a:r>
          </a:p>
          <a:p>
            <a:pPr lvl="4"/>
            <a:r>
              <a:t>Body Level Five</a:t>
            </a:r>
          </a:p>
        </p:txBody>
      </p:sp>
      <p:sp>
        <p:nvSpPr>
          <p:cNvPr id="4" name="Slide Number"/>
          <p:cNvSpPr txBox="1">
            <a:spLocks noGrp="1"/>
          </p:cNvSpPr>
          <p:nvPr>
            <p:ph type="sldNum" sz="quarter" idx="2"/>
          </p:nvPr>
        </p:nvSpPr>
        <p:spPr>
          <a:xfrm>
            <a:off x="4455806" y="4905375"/>
            <a:ext cx="227627" cy="241092"/>
          </a:xfrm>
          <a:prstGeom prst="rect">
            <a:avLst/>
          </a:prstGeom>
          <a:ln w="12700">
            <a:miter lim="400000"/>
          </a:ln>
        </p:spPr>
        <p:txBody>
          <a:bodyPr wrap="none" lIns="50800" tIns="50800" rIns="50800" bIns="50800">
            <a:spAutoFit/>
          </a:bodyPr>
          <a:lstStyle>
            <a:lvl1pPr>
              <a:defRPr sz="900" b="0">
                <a:latin typeface="Helvetica Neue Light"/>
                <a:ea typeface="Helvetica Neue Light"/>
                <a:cs typeface="Helvetica Neue Light"/>
                <a:sym typeface="Helvetica Neue Light"/>
              </a:defRPr>
            </a:lvl1pPr>
          </a:lstStyle>
          <a:p>
            <a:fld id="{86CB4B4D-7CA3-9044-876B-883B54F8677D}" type="slidenum">
              <a:t>‹#›</a:t>
            </a:fld>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Lst>
  <p:transition xmlns:p14="http://schemas.microsoft.com/office/powerpoint/2010/main" spd="med"/>
  <p:txStyles>
    <p:titleStyle>
      <a:lvl1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1pPr>
      <a:lvl2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2pPr>
      <a:lvl3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3pPr>
      <a:lvl4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4pPr>
      <a:lvl5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5pPr>
      <a:lvl6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6pPr>
      <a:lvl7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7pPr>
      <a:lvl8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8pPr>
      <a:lvl9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9pPr>
    </p:titleStyle>
    <p:bodyStyle>
      <a:lvl1pPr marL="2381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1pPr>
      <a:lvl2pPr marL="47625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2pPr>
      <a:lvl3pPr marL="71437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3pPr>
      <a:lvl4pPr marL="95250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4pPr>
      <a:lvl5pPr marL="11906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5pPr>
      <a:lvl6pPr marL="142875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6pPr>
      <a:lvl7pPr marL="166687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7pPr>
      <a:lvl8pPr marL="190500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8pPr>
      <a:lvl9pPr marL="21431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9pPr>
    </p:bodyStyle>
    <p:otherStyle>
      <a:lvl1pPr marL="0" marR="0" indent="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1pPr>
      <a:lvl2pPr marL="0" marR="0" indent="8572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2pPr>
      <a:lvl3pPr marL="0" marR="0" indent="17145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3pPr>
      <a:lvl4pPr marL="0" marR="0" indent="25717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4pPr>
      <a:lvl5pPr marL="0" marR="0" indent="34290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5pPr>
      <a:lvl6pPr marL="0" marR="0" indent="42862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6pPr>
      <a:lvl7pPr marL="0" marR="0" indent="51435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7pPr>
      <a:lvl8pPr marL="0" marR="0" indent="60007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8pPr>
      <a:lvl9pPr marL="0" marR="0" indent="68580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0.jpg"/><Relationship Id="rId5" Type="http://schemas.openxmlformats.org/officeDocument/2006/relationships/image" Target="../media/image11.jpeg"/><Relationship Id="rId6" Type="http://schemas.openxmlformats.org/officeDocument/2006/relationships/image" Target="../media/image12.jpeg"/><Relationship Id="rId7" Type="http://schemas.microsoft.com/office/2007/relationships/hdphoto" Target="../media/hdphoto1.wdp"/><Relationship Id="rId8" Type="http://schemas.openxmlformats.org/officeDocument/2006/relationships/image" Target="../media/image13.png"/><Relationship Id="rId9" Type="http://schemas.microsoft.com/office/2007/relationships/hdphoto" Target="../media/hdphoto2.wdp"/><Relationship Id="rId10" Type="http://schemas.openxmlformats.org/officeDocument/2006/relationships/image" Target="../media/image14.png"/><Relationship Id="rId11" Type="http://schemas.microsoft.com/office/2007/relationships/hdphoto" Target="../media/hdphoto3.wdp"/><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6.jpeg"/><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3" name="Picture 2" descr="Slide 5.jp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rot="10800000">
            <a:off x="0" y="0"/>
            <a:ext cx="9144000" cy="5161175"/>
          </a:xfrm>
          <a:prstGeom prst="rect">
            <a:avLst/>
          </a:prstGeom>
          <a:ln>
            <a:noFill/>
          </a:ln>
          <a:effectLst>
            <a:outerShdw blurRad="292100" dist="139700" dir="2700000" algn="tl" rotWithShape="0">
              <a:srgbClr val="333333">
                <a:alpha val="65000"/>
              </a:srgbClr>
            </a:outerShdw>
          </a:effectLst>
        </p:spPr>
      </p:pic>
      <p:pic>
        <p:nvPicPr>
          <p:cNvPr id="2" name="Picture 1" descr="right.jpg"/>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rot="10800000" flipV="1">
            <a:off x="0" y="-13252"/>
            <a:ext cx="2451652" cy="5161176"/>
          </a:xfrm>
          <a:prstGeom prst="rect">
            <a:avLst/>
          </a:prstGeom>
        </p:spPr>
      </p:pic>
      <p:pic>
        <p:nvPicPr>
          <p:cNvPr id="6" name="Picture 5" descr="Источник хвалы_ОБЛОЖКА_final_01_.jpg"/>
          <p:cNvPicPr>
            <a:picLocks noChangeAspect="1"/>
          </p:cNvPicPr>
          <p:nvPr/>
        </p:nvPicPr>
        <p:blipFill>
          <a:blip r:embed="rId6" cstate="print">
            <a:extLst>
              <a:ext uri="{BEBA8EAE-BF5A-486C-A8C5-ECC9F3942E4B}">
                <a14:imgProps xmlns:a14="http://schemas.microsoft.com/office/drawing/2010/main">
                  <a14:imgLayer r:embed="rId7">
                    <a14:imgEffect>
                      <a14:colorTemperature colorTemp="5900"/>
                    </a14:imgEffect>
                  </a14:imgLayer>
                </a14:imgProps>
              </a:ext>
              <a:ext uri="{28A0092B-C50C-407E-A947-70E740481C1C}">
                <a14:useLocalDpi xmlns:a14="http://schemas.microsoft.com/office/drawing/2010/main" val="0"/>
              </a:ext>
            </a:extLst>
          </a:blip>
          <a:stretch>
            <a:fillRect/>
          </a:stretch>
        </p:blipFill>
        <p:spPr>
          <a:xfrm>
            <a:off x="7172660" y="2969245"/>
            <a:ext cx="1316496" cy="1897504"/>
          </a:xfrm>
          <a:prstGeom prst="rect">
            <a:avLst/>
          </a:prstGeom>
          <a:ln>
            <a:noFill/>
          </a:ln>
          <a:effectLst>
            <a:outerShdw blurRad="215900" dist="177800" dir="8100000" algn="tr" rotWithShape="0">
              <a:prstClr val="black">
                <a:alpha val="42000"/>
              </a:prstClr>
            </a:outerShdw>
          </a:effectLst>
        </p:spPr>
      </p:pic>
      <p:sp>
        <p:nvSpPr>
          <p:cNvPr id="8" name="Biblical and Theological Foundations for…">
            <a:extLst>
              <a:ext uri="{FF2B5EF4-FFF2-40B4-BE49-F238E27FC236}">
                <a16:creationId xmlns:a16="http://schemas.microsoft.com/office/drawing/2014/main" xmlns="" id="{E4438512-FB30-8240-9BEE-8A05FE64B54F}"/>
              </a:ext>
            </a:extLst>
          </p:cNvPr>
          <p:cNvSpPr txBox="1">
            <a:spLocks/>
          </p:cNvSpPr>
          <p:nvPr/>
        </p:nvSpPr>
        <p:spPr>
          <a:xfrm>
            <a:off x="1518382" y="409686"/>
            <a:ext cx="6662437" cy="2149874"/>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r">
              <a:lnSpc>
                <a:spcPct val="80000"/>
              </a:lnSpc>
              <a:buNone/>
            </a:pPr>
            <a:r>
              <a:rPr lang="ru-RU" sz="6600" dirty="0">
                <a:solidFill>
                  <a:srgbClr val="02243A"/>
                </a:solidFill>
                <a:latin typeface="Arial" charset="0"/>
                <a:ea typeface="Arial" charset="0"/>
                <a:cs typeface="Arial" charset="0"/>
              </a:rPr>
              <a:t>Наш Иисус, любовь Твоя</a:t>
            </a:r>
          </a:p>
        </p:txBody>
      </p:sp>
      <p:pic>
        <p:nvPicPr>
          <p:cNvPr id="4" name="Picture 3" descr="Источник хвалы_ОБЛОЖКА_final_03_.jpg"/>
          <p:cNvPicPr>
            <a:picLocks noChangeAspect="1"/>
          </p:cNvPicPr>
          <p:nvPr/>
        </p:nvPicPr>
        <p:blipFill>
          <a:blip r:embed="rId8" cstate="print">
            <a:extLst>
              <a:ext uri="{BEBA8EAE-BF5A-486C-A8C5-ECC9F3942E4B}">
                <a14:imgProps xmlns:a14="http://schemas.microsoft.com/office/drawing/2010/main">
                  <a14:imgLayer r:embed="rId9">
                    <a14:imgEffect>
                      <a14:colorTemperature colorTemp="5900"/>
                    </a14:imgEffect>
                    <a14:imgEffect>
                      <a14:saturation sat="400000"/>
                    </a14:imgEffect>
                  </a14:imgLayer>
                </a14:imgProps>
              </a:ext>
              <a:ext uri="{28A0092B-C50C-407E-A947-70E740481C1C}">
                <a14:useLocalDpi xmlns:a14="http://schemas.microsoft.com/office/drawing/2010/main" val="0"/>
              </a:ext>
            </a:extLst>
          </a:blip>
          <a:stretch>
            <a:fillRect/>
          </a:stretch>
        </p:blipFill>
        <p:spPr>
          <a:xfrm>
            <a:off x="6062765" y="2464939"/>
            <a:ext cx="1312415" cy="1891622"/>
          </a:xfrm>
          <a:prstGeom prst="rect">
            <a:avLst/>
          </a:prstGeom>
          <a:ln>
            <a:noFill/>
          </a:ln>
          <a:effectLst>
            <a:outerShdw blurRad="215900" dist="177800" dir="8100000" algn="tr" rotWithShape="0">
              <a:prstClr val="black">
                <a:alpha val="43000"/>
              </a:prstClr>
            </a:outerShdw>
          </a:effectLst>
        </p:spPr>
      </p:pic>
      <p:pic>
        <p:nvPicPr>
          <p:cNvPr id="5" name="Picture 4" descr="Источник хвалы_ОБЛОЖКА_final_02_.jpg"/>
          <p:cNvPicPr>
            <a:picLocks noChangeAspect="1"/>
          </p:cNvPicPr>
          <p:nvPr/>
        </p:nvPicPr>
        <p:blipFill>
          <a:blip r:embed="rId10" cstate="print">
            <a:extLst>
              <a:ext uri="{BEBA8EAE-BF5A-486C-A8C5-ECC9F3942E4B}">
                <a14:imgProps xmlns:a14="http://schemas.microsoft.com/office/drawing/2010/main">
                  <a14:imgLayer r:embed="rId11">
                    <a14:imgEffect>
                      <a14:colorTemperature colorTemp="4700"/>
                    </a14:imgEffect>
                    <a14:imgEffect>
                      <a14:saturation sat="400000"/>
                    </a14:imgEffect>
                    <a14:imgEffect>
                      <a14:brightnessContrast contrast="-20000"/>
                    </a14:imgEffect>
                  </a14:imgLayer>
                </a14:imgProps>
              </a:ext>
              <a:ext uri="{28A0092B-C50C-407E-A947-70E740481C1C}">
                <a14:useLocalDpi xmlns:a14="http://schemas.microsoft.com/office/drawing/2010/main" val="0"/>
              </a:ext>
            </a:extLst>
          </a:blip>
          <a:stretch>
            <a:fillRect/>
          </a:stretch>
        </p:blipFill>
        <p:spPr>
          <a:xfrm>
            <a:off x="4948789" y="3045326"/>
            <a:ext cx="1324849" cy="1909542"/>
          </a:xfrm>
          <a:prstGeom prst="rect">
            <a:avLst/>
          </a:prstGeom>
          <a:ln>
            <a:noFill/>
          </a:ln>
          <a:effectLst>
            <a:outerShdw blurRad="215900" dist="177800" dir="8100000" algn="tr" rotWithShape="0">
              <a:prstClr val="black">
                <a:alpha val="43000"/>
              </a:prstClr>
            </a:outerShdw>
          </a:effectLst>
        </p:spPr>
      </p:pic>
    </p:spTree>
    <p:extLst>
      <p:ext uri="{BB962C8B-B14F-4D97-AF65-F5344CB8AC3E}">
        <p14:creationId xmlns:p14="http://schemas.microsoft.com/office/powerpoint/2010/main" val="1066602240"/>
      </p:ext>
    </p:extLst>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144000" cy="5229482"/>
          </a:xfrm>
          <a:prstGeom prst="rect">
            <a:avLst/>
          </a:prstGeom>
        </p:spPr>
      </p:pic>
      <p:sp>
        <p:nvSpPr>
          <p:cNvPr id="6" name="Объект 2">
            <a:extLst>
              <a:ext uri="{FF2B5EF4-FFF2-40B4-BE49-F238E27FC236}">
                <a16:creationId xmlns:a16="http://schemas.microsoft.com/office/drawing/2014/main" xmlns="" id="{6B8ED59A-43B5-CF46-8C25-392AB85832A3}"/>
              </a:ext>
            </a:extLst>
          </p:cNvPr>
          <p:cNvSpPr txBox="1">
            <a:spLocks/>
          </p:cNvSpPr>
          <p:nvPr/>
        </p:nvSpPr>
        <p:spPr>
          <a:xfrm>
            <a:off x="241300" y="295572"/>
            <a:ext cx="8902699" cy="3486150"/>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lnSpc>
                <a:spcPct val="90000"/>
              </a:lnSpc>
            </a:pPr>
            <a:r>
              <a:rPr lang="ru-RU" sz="4100" b="1" dirty="0">
                <a:solidFill>
                  <a:srgbClr val="02243A"/>
                </a:solidFill>
                <a:latin typeface="Arial" charset="0"/>
                <a:ea typeface="Arial" charset="0"/>
                <a:cs typeface="Arial" charset="0"/>
              </a:rPr>
              <a:t>Наш Иисус, </a:t>
            </a:r>
            <a:endParaRPr lang="ru-RU" sz="4100" b="1" dirty="0" smtClean="0">
              <a:solidFill>
                <a:srgbClr val="02243A"/>
              </a:solidFill>
              <a:latin typeface="Arial" charset="0"/>
              <a:ea typeface="Arial" charset="0"/>
              <a:cs typeface="Arial" charset="0"/>
            </a:endParaRPr>
          </a:p>
          <a:p>
            <a:pPr algn="l">
              <a:lnSpc>
                <a:spcPct val="90000"/>
              </a:lnSpc>
            </a:pPr>
            <a:r>
              <a:rPr lang="ru-RU" sz="4100" b="1" dirty="0" smtClean="0">
                <a:solidFill>
                  <a:srgbClr val="02243A"/>
                </a:solidFill>
                <a:latin typeface="Arial" charset="0"/>
                <a:ea typeface="Arial" charset="0"/>
                <a:cs typeface="Arial" charset="0"/>
              </a:rPr>
              <a:t>Л</a:t>
            </a:r>
            <a:r>
              <a:rPr lang="ru-RU" sz="4100" b="1" dirty="0" smtClean="0">
                <a:solidFill>
                  <a:srgbClr val="02243A"/>
                </a:solidFill>
                <a:latin typeface="Arial" charset="0"/>
                <a:ea typeface="Arial" charset="0"/>
                <a:cs typeface="Arial" charset="0"/>
              </a:rPr>
              <a:t>юбовь Твоя безмерна</a:t>
            </a:r>
          </a:p>
          <a:p>
            <a:pPr algn="l">
              <a:lnSpc>
                <a:spcPct val="90000"/>
              </a:lnSpc>
            </a:pPr>
            <a:r>
              <a:rPr lang="ru-RU" sz="4100" b="1" dirty="0" smtClean="0">
                <a:solidFill>
                  <a:srgbClr val="02243A"/>
                </a:solidFill>
                <a:latin typeface="Arial" charset="0"/>
                <a:ea typeface="Arial" charset="0"/>
                <a:cs typeface="Arial" charset="0"/>
              </a:rPr>
              <a:t>Рука </a:t>
            </a:r>
            <a:r>
              <a:rPr lang="ru-RU" sz="4100" b="1" dirty="0">
                <a:solidFill>
                  <a:srgbClr val="02243A"/>
                </a:solidFill>
                <a:latin typeface="Arial" charset="0"/>
                <a:ea typeface="Arial" charset="0"/>
                <a:cs typeface="Arial" charset="0"/>
              </a:rPr>
              <a:t>Твоя </a:t>
            </a:r>
            <a:r>
              <a:rPr lang="ru-RU" sz="4100" b="1" dirty="0">
                <a:solidFill>
                  <a:srgbClr val="02243A"/>
                </a:solidFill>
                <a:latin typeface="Arial" charset="0"/>
                <a:ea typeface="Arial" charset="0"/>
                <a:cs typeface="Arial" charset="0"/>
              </a:rPr>
              <a:t>х</a:t>
            </a:r>
            <a:r>
              <a:rPr lang="ru-RU" sz="4100" b="1" dirty="0" smtClean="0">
                <a:solidFill>
                  <a:srgbClr val="02243A"/>
                </a:solidFill>
                <a:latin typeface="Arial" charset="0"/>
                <a:ea typeface="Arial" charset="0"/>
                <a:cs typeface="Arial" charset="0"/>
              </a:rPr>
              <a:t>ранит </a:t>
            </a:r>
            <a:r>
              <a:rPr lang="ru-RU" sz="4100" b="1" dirty="0" smtClean="0">
                <a:solidFill>
                  <a:srgbClr val="02243A"/>
                </a:solidFill>
                <a:latin typeface="Arial" charset="0"/>
                <a:ea typeface="Arial" charset="0"/>
                <a:cs typeface="Arial" charset="0"/>
              </a:rPr>
              <a:t>нас всякий </a:t>
            </a:r>
            <a:r>
              <a:rPr lang="ru-RU" sz="4100" b="1" dirty="0">
                <a:solidFill>
                  <a:srgbClr val="02243A"/>
                </a:solidFill>
                <a:latin typeface="Arial" charset="0"/>
                <a:ea typeface="Arial" charset="0"/>
                <a:cs typeface="Arial" charset="0"/>
              </a:rPr>
              <a:t>час.</a:t>
            </a:r>
          </a:p>
          <a:p>
            <a:pPr algn="l">
              <a:lnSpc>
                <a:spcPct val="90000"/>
              </a:lnSpc>
            </a:pPr>
            <a:r>
              <a:rPr lang="ru-RU" sz="4100" b="1" dirty="0">
                <a:solidFill>
                  <a:srgbClr val="02243A"/>
                </a:solidFill>
                <a:latin typeface="Arial" charset="0"/>
                <a:ea typeface="Arial" charset="0"/>
                <a:cs typeface="Arial" charset="0"/>
              </a:rPr>
              <a:t>Тебя, Господь, </a:t>
            </a:r>
            <a:endParaRPr lang="ru-RU" sz="4100" b="1" dirty="0" smtClean="0">
              <a:solidFill>
                <a:srgbClr val="02243A"/>
              </a:solidFill>
              <a:latin typeface="Arial" charset="0"/>
              <a:ea typeface="Arial" charset="0"/>
              <a:cs typeface="Arial" charset="0"/>
            </a:endParaRPr>
          </a:p>
          <a:p>
            <a:pPr algn="l">
              <a:lnSpc>
                <a:spcPct val="90000"/>
              </a:lnSpc>
            </a:pPr>
            <a:r>
              <a:rPr lang="ru-RU" sz="4100" b="1" dirty="0" smtClean="0">
                <a:solidFill>
                  <a:srgbClr val="02243A"/>
                </a:solidFill>
                <a:latin typeface="Arial" charset="0"/>
                <a:ea typeface="Arial" charset="0"/>
                <a:cs typeface="Arial" charset="0"/>
              </a:rPr>
              <a:t>Хвалить желаем вечно;</a:t>
            </a:r>
          </a:p>
          <a:p>
            <a:pPr algn="l">
              <a:lnSpc>
                <a:spcPct val="90000"/>
              </a:lnSpc>
            </a:pPr>
            <a:r>
              <a:rPr lang="ru-RU" sz="4100" b="1" dirty="0" smtClean="0">
                <a:solidFill>
                  <a:srgbClr val="02243A"/>
                </a:solidFill>
                <a:latin typeface="Arial" charset="0"/>
                <a:ea typeface="Arial" charset="0"/>
                <a:cs typeface="Arial" charset="0"/>
              </a:rPr>
              <a:t>Ценой </a:t>
            </a:r>
            <a:r>
              <a:rPr lang="ru-RU" sz="4100" b="1" dirty="0">
                <a:solidFill>
                  <a:srgbClr val="02243A"/>
                </a:solidFill>
                <a:latin typeface="Arial" charset="0"/>
                <a:ea typeface="Arial" charset="0"/>
                <a:cs typeface="Arial" charset="0"/>
              </a:rPr>
              <a:t>высокой </a:t>
            </a:r>
            <a:r>
              <a:rPr lang="ru-RU" sz="4100" b="1" dirty="0" smtClean="0">
                <a:solidFill>
                  <a:srgbClr val="02243A"/>
                </a:solidFill>
                <a:latin typeface="Arial" charset="0"/>
                <a:ea typeface="Arial" charset="0"/>
                <a:cs typeface="Arial" charset="0"/>
              </a:rPr>
              <a:t>искупил </a:t>
            </a:r>
            <a:r>
              <a:rPr lang="ru-RU" sz="4100" b="1" dirty="0">
                <a:solidFill>
                  <a:srgbClr val="02243A"/>
                </a:solidFill>
                <a:latin typeface="Arial" charset="0"/>
                <a:ea typeface="Arial" charset="0"/>
                <a:cs typeface="Arial" charset="0"/>
              </a:rPr>
              <a:t>Ты нас.</a:t>
            </a:r>
          </a:p>
        </p:txBody>
      </p:sp>
    </p:spTree>
    <p:extLst>
      <p:ext uri="{BB962C8B-B14F-4D97-AF65-F5344CB8AC3E}">
        <p14:creationId xmlns:p14="http://schemas.microsoft.com/office/powerpoint/2010/main" val="1485949473"/>
      </p:ext>
    </p:extLst>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5" name="Picture 4" descr="right.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0800000">
            <a:off x="-517336" y="0"/>
            <a:ext cx="2178122" cy="5161176"/>
          </a:xfrm>
          <a:prstGeom prst="rect">
            <a:avLst/>
          </a:prstGeom>
        </p:spPr>
      </p:pic>
      <p:sp>
        <p:nvSpPr>
          <p:cNvPr id="4" name="Объект 2">
            <a:extLst>
              <a:ext uri="{FF2B5EF4-FFF2-40B4-BE49-F238E27FC236}">
                <a16:creationId xmlns:a16="http://schemas.microsoft.com/office/drawing/2014/main" xmlns="" id="{6FDBC29A-CD02-8A4B-A371-19BB2054B008}"/>
              </a:ext>
            </a:extLst>
          </p:cNvPr>
          <p:cNvSpPr txBox="1">
            <a:spLocks/>
          </p:cNvSpPr>
          <p:nvPr/>
        </p:nvSpPr>
        <p:spPr>
          <a:xfrm>
            <a:off x="1511299" y="353905"/>
            <a:ext cx="7575551" cy="4453366"/>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lnSpc>
                <a:spcPct val="80000"/>
              </a:lnSpc>
            </a:pPr>
            <a:r>
              <a:rPr lang="ru-RU" sz="4400" b="1" dirty="0" smtClean="0">
                <a:solidFill>
                  <a:srgbClr val="02243A"/>
                </a:solidFill>
                <a:latin typeface="Arial" charset="0"/>
                <a:ea typeface="Arial" charset="0"/>
                <a:cs typeface="Arial" charset="0"/>
              </a:rPr>
              <a:t>Чем </a:t>
            </a:r>
            <a:r>
              <a:rPr lang="ru-RU" sz="4400" b="1" dirty="0">
                <a:solidFill>
                  <a:srgbClr val="02243A"/>
                </a:solidFill>
                <a:latin typeface="Arial" charset="0"/>
                <a:ea typeface="Arial" charset="0"/>
                <a:cs typeface="Arial" charset="0"/>
              </a:rPr>
              <a:t>нам, Господь, </a:t>
            </a:r>
            <a:endParaRPr lang="ru-RU" sz="4400" b="1" dirty="0" smtClean="0">
              <a:solidFill>
                <a:srgbClr val="02243A"/>
              </a:solidFill>
              <a:latin typeface="Arial" charset="0"/>
              <a:ea typeface="Arial" charset="0"/>
              <a:cs typeface="Arial" charset="0"/>
            </a:endParaRPr>
          </a:p>
          <a:p>
            <a:pPr algn="l">
              <a:lnSpc>
                <a:spcPct val="80000"/>
              </a:lnSpc>
            </a:pPr>
            <a:r>
              <a:rPr lang="ru-RU" sz="4400" b="1" dirty="0" smtClean="0">
                <a:solidFill>
                  <a:srgbClr val="02243A"/>
                </a:solidFill>
                <a:latin typeface="Arial" charset="0"/>
                <a:ea typeface="Arial" charset="0"/>
                <a:cs typeface="Arial" charset="0"/>
              </a:rPr>
              <a:t>Тебе воздать </a:t>
            </a:r>
            <a:r>
              <a:rPr lang="ru-RU" sz="4400" b="1" dirty="0">
                <a:solidFill>
                  <a:srgbClr val="02243A"/>
                </a:solidFill>
                <a:latin typeface="Arial" charset="0"/>
                <a:ea typeface="Arial" charset="0"/>
                <a:cs typeface="Arial" charset="0"/>
              </a:rPr>
              <a:t>за милость,</a:t>
            </a:r>
          </a:p>
          <a:p>
            <a:pPr algn="l">
              <a:lnSpc>
                <a:spcPct val="80000"/>
              </a:lnSpc>
            </a:pPr>
            <a:r>
              <a:rPr lang="ru-RU" sz="4400" b="1" dirty="0">
                <a:solidFill>
                  <a:srgbClr val="02243A"/>
                </a:solidFill>
                <a:latin typeface="Arial" charset="0"/>
                <a:ea typeface="Arial" charset="0"/>
                <a:cs typeface="Arial" charset="0"/>
              </a:rPr>
              <a:t>В каких нам строфах </a:t>
            </a:r>
            <a:endParaRPr lang="ru-RU" sz="4400" b="1" dirty="0" smtClean="0">
              <a:solidFill>
                <a:srgbClr val="02243A"/>
              </a:solidFill>
              <a:latin typeface="Arial" charset="0"/>
              <a:ea typeface="Arial" charset="0"/>
              <a:cs typeface="Arial" charset="0"/>
            </a:endParaRPr>
          </a:p>
          <a:p>
            <a:pPr algn="l">
              <a:lnSpc>
                <a:spcPct val="80000"/>
              </a:lnSpc>
            </a:pPr>
            <a:r>
              <a:rPr lang="ru-RU" sz="4400" b="1" dirty="0" smtClean="0">
                <a:solidFill>
                  <a:srgbClr val="02243A"/>
                </a:solidFill>
                <a:latin typeface="Arial" charset="0"/>
                <a:ea typeface="Arial" charset="0"/>
                <a:cs typeface="Arial" charset="0"/>
              </a:rPr>
              <a:t>Воспевать </a:t>
            </a:r>
            <a:r>
              <a:rPr lang="ru-RU" sz="4400" b="1" dirty="0">
                <a:solidFill>
                  <a:srgbClr val="02243A"/>
                </a:solidFill>
                <a:latin typeface="Arial" charset="0"/>
                <a:ea typeface="Arial" charset="0"/>
                <a:cs typeface="Arial" charset="0"/>
              </a:rPr>
              <a:t>Тебя?</a:t>
            </a:r>
          </a:p>
          <a:p>
            <a:pPr algn="l">
              <a:lnSpc>
                <a:spcPct val="80000"/>
              </a:lnSpc>
            </a:pPr>
            <a:r>
              <a:rPr lang="ru-RU" sz="4400" b="1" dirty="0" smtClean="0">
                <a:solidFill>
                  <a:srgbClr val="02243A"/>
                </a:solidFill>
                <a:latin typeface="Arial" charset="0"/>
                <a:ea typeface="Arial" charset="0"/>
                <a:cs typeface="Arial" charset="0"/>
              </a:rPr>
              <a:t>	Где </a:t>
            </a:r>
            <a:r>
              <a:rPr lang="ru-RU" sz="4400" b="1" dirty="0">
                <a:solidFill>
                  <a:srgbClr val="02243A"/>
                </a:solidFill>
                <a:latin typeface="Arial" charset="0"/>
                <a:ea typeface="Arial" charset="0"/>
                <a:cs typeface="Arial" charset="0"/>
              </a:rPr>
              <a:t>то найти, </a:t>
            </a:r>
          </a:p>
          <a:p>
            <a:pPr algn="l">
              <a:lnSpc>
                <a:spcPct val="80000"/>
              </a:lnSpc>
            </a:pPr>
            <a:r>
              <a:rPr lang="ru-RU" sz="4400" b="1" dirty="0" smtClean="0">
                <a:solidFill>
                  <a:srgbClr val="02243A"/>
                </a:solidFill>
                <a:latin typeface="Arial" charset="0"/>
                <a:ea typeface="Arial" charset="0"/>
                <a:cs typeface="Arial" charset="0"/>
              </a:rPr>
              <a:t>	Тобою </a:t>
            </a:r>
            <a:r>
              <a:rPr lang="ru-RU" sz="4400" b="1" dirty="0">
                <a:solidFill>
                  <a:srgbClr val="02243A"/>
                </a:solidFill>
                <a:latin typeface="Arial" charset="0"/>
                <a:ea typeface="Arial" charset="0"/>
                <a:cs typeface="Arial" charset="0"/>
              </a:rPr>
              <a:t>что </a:t>
            </a:r>
            <a:r>
              <a:rPr lang="ru-RU" sz="4400" b="1" dirty="0" smtClean="0">
                <a:solidFill>
                  <a:srgbClr val="02243A"/>
                </a:solidFill>
                <a:latin typeface="Arial" charset="0"/>
                <a:ea typeface="Arial" charset="0"/>
                <a:cs typeface="Arial" charset="0"/>
              </a:rPr>
              <a:t>ценилось</a:t>
            </a:r>
            <a:r>
              <a:rPr lang="ru-RU" sz="4400" b="1" dirty="0">
                <a:solidFill>
                  <a:srgbClr val="02243A"/>
                </a:solidFill>
                <a:latin typeface="Arial" charset="0"/>
                <a:ea typeface="Arial" charset="0"/>
                <a:cs typeface="Arial" charset="0"/>
              </a:rPr>
              <a:t>?</a:t>
            </a:r>
          </a:p>
          <a:p>
            <a:pPr algn="l">
              <a:lnSpc>
                <a:spcPct val="80000"/>
              </a:lnSpc>
            </a:pPr>
            <a:r>
              <a:rPr lang="ru-RU" sz="4400" b="1" dirty="0" smtClean="0">
                <a:solidFill>
                  <a:srgbClr val="02243A"/>
                </a:solidFill>
                <a:latin typeface="Arial" charset="0"/>
                <a:ea typeface="Arial" charset="0"/>
                <a:cs typeface="Arial" charset="0"/>
              </a:rPr>
              <a:t>	Тебе</a:t>
            </a:r>
            <a:r>
              <a:rPr lang="ru-RU" sz="4400" b="1" dirty="0">
                <a:solidFill>
                  <a:srgbClr val="02243A"/>
                </a:solidFill>
                <a:latin typeface="Arial" charset="0"/>
                <a:ea typeface="Arial" charset="0"/>
                <a:cs typeface="Arial" charset="0"/>
              </a:rPr>
              <a:t>, Господь, </a:t>
            </a:r>
            <a:endParaRPr lang="ru-RU" sz="4400" b="1" dirty="0" smtClean="0">
              <a:solidFill>
                <a:srgbClr val="02243A"/>
              </a:solidFill>
              <a:latin typeface="Arial" charset="0"/>
              <a:ea typeface="Arial" charset="0"/>
              <a:cs typeface="Arial" charset="0"/>
            </a:endParaRPr>
          </a:p>
          <a:p>
            <a:pPr algn="l">
              <a:lnSpc>
                <a:spcPct val="80000"/>
              </a:lnSpc>
            </a:pPr>
            <a:r>
              <a:rPr lang="ru-RU" sz="4400" b="1" dirty="0" smtClean="0">
                <a:solidFill>
                  <a:srgbClr val="02243A"/>
                </a:solidFill>
                <a:latin typeface="Arial" charset="0"/>
                <a:ea typeface="Arial" charset="0"/>
                <a:cs typeface="Arial" charset="0"/>
              </a:rPr>
              <a:t>	Мы </a:t>
            </a:r>
            <a:r>
              <a:rPr lang="ru-RU" sz="4400" b="1" dirty="0" smtClean="0">
                <a:solidFill>
                  <a:srgbClr val="02243A"/>
                </a:solidFill>
                <a:latin typeface="Arial" charset="0"/>
                <a:ea typeface="Arial" charset="0"/>
                <a:cs typeface="Arial" charset="0"/>
              </a:rPr>
              <a:t>отдаём себя. </a:t>
            </a:r>
            <a:endParaRPr lang="ru-RU" sz="4400" b="1" dirty="0">
              <a:solidFill>
                <a:srgbClr val="02243A"/>
              </a:solidFill>
              <a:latin typeface="Arial" charset="0"/>
              <a:ea typeface="Arial" charset="0"/>
              <a:cs typeface="Arial" charset="0"/>
            </a:endParaRPr>
          </a:p>
        </p:txBody>
      </p:sp>
    </p:spTree>
    <p:extLst>
      <p:ext uri="{BB962C8B-B14F-4D97-AF65-F5344CB8AC3E}">
        <p14:creationId xmlns:p14="http://schemas.microsoft.com/office/powerpoint/2010/main" val="1110836325"/>
      </p:ext>
    </p:extLst>
  </p:cSld>
  <p:clrMapOvr>
    <a:masterClrMapping/>
  </p:clrMapOvr>
  <p:transition xmlns:p14="http://schemas.microsoft.com/office/powerpoint/2010/main" spd="med"/>
</p:sld>
</file>

<file path=ppt/theme/theme1.xml><?xml version="1.0" encoding="utf-8"?>
<a:theme xmlns:a="http://schemas.openxmlformats.org/drawingml/2006/main" name="White">
  <a:themeElements>
    <a:clrScheme name="White">
      <a:dk1>
        <a:srgbClr val="000000"/>
      </a:dk1>
      <a:lt1>
        <a:srgbClr val="FFFFFF"/>
      </a:lt1>
      <a:dk2>
        <a:srgbClr val="5E5E5E"/>
      </a:dk2>
      <a:lt2>
        <a:srgbClr val="D5D5D5"/>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Helvetica Neue Medium"/>
        <a:ea typeface="Helvetica Neue Medium"/>
        <a:cs typeface="Helvetica Neue Medium"/>
      </a:majorFont>
      <a:minorFont>
        <a:latin typeface="Helvetica Neue Medium"/>
        <a:ea typeface="Helvetica Neue Medium"/>
        <a:cs typeface="Helvetica Neue Medium"/>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cap="flat">
          <a:noFill/>
          <a:miter lim="400000"/>
        </a:ln>
        <a:effectLst/>
        <a:sp3d/>
      </a:spPr>
      <a:bodyPr rot="0" spcFirstLastPara="1" vertOverflow="overflow" horzOverflow="overflow" vert="horz" wrap="square" lIns="0" tIns="0" rIns="0" bIns="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FFFFFF"/>
            </a:solidFill>
            <a:effectLst/>
            <a:uFillTx/>
            <a:latin typeface="+mn-lt"/>
            <a:ea typeface="+mn-ea"/>
            <a:cs typeface="+mn-cs"/>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000" b="1" i="0" u="none" strike="noStrike" cap="none" spc="0" normalizeH="0" baseline="0">
            <a:ln>
              <a:noFill/>
            </a:ln>
            <a:solidFill>
              <a:srgbClr val="000000"/>
            </a:solidFill>
            <a:effectLst/>
            <a:uFillTx/>
            <a:latin typeface="Helvetica Neue"/>
            <a:ea typeface="Helvetica Neue"/>
            <a:cs typeface="Helvetica Neue"/>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White">
  <a:themeElements>
    <a:clrScheme name="White">
      <a:dk1>
        <a:srgbClr val="000000"/>
      </a:dk1>
      <a:lt1>
        <a:srgbClr val="FFFFFF"/>
      </a:lt1>
      <a:dk2>
        <a:srgbClr val="5E5E5E"/>
      </a:dk2>
      <a:lt2>
        <a:srgbClr val="D5D5D5"/>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Helvetica Neue Medium"/>
        <a:ea typeface="Helvetica Neue Medium"/>
        <a:cs typeface="Helvetica Neue Medium"/>
      </a:majorFont>
      <a:minorFont>
        <a:latin typeface="Helvetica Neue Medium"/>
        <a:ea typeface="Helvetica Neue Medium"/>
        <a:cs typeface="Helvetica Neue Medium"/>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cap="flat">
          <a:noFill/>
          <a:miter lim="400000"/>
        </a:ln>
        <a:effectLst/>
        <a:sp3d/>
      </a:spPr>
      <a:bodyPr rot="0" spcFirstLastPara="1" vertOverflow="overflow" horzOverflow="overflow" vert="horz" wrap="square" lIns="0" tIns="0" rIns="0" bIns="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FFFFFF"/>
            </a:solidFill>
            <a:effectLst/>
            <a:uFillTx/>
            <a:latin typeface="+mn-lt"/>
            <a:ea typeface="+mn-ea"/>
            <a:cs typeface="+mn-cs"/>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000" b="1" i="0" u="none" strike="noStrike" cap="none" spc="0" normalizeH="0" baseline="0">
            <a:ln>
              <a:noFill/>
            </a:ln>
            <a:solidFill>
              <a:srgbClr val="000000"/>
            </a:solidFill>
            <a:effectLst/>
            <a:uFillTx/>
            <a:latin typeface="Helvetica Neue"/>
            <a:ea typeface="Helvetica Neue"/>
            <a:cs typeface="Helvetica Neue"/>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docProps/app.xml><?xml version="1.0" encoding="utf-8"?>
<Properties xmlns="http://schemas.openxmlformats.org/officeDocument/2006/extended-properties" xmlns:vt="http://schemas.openxmlformats.org/officeDocument/2006/docPropsVTypes">
  <TotalTime>1349</TotalTime>
  <Words>49</Words>
  <Application>Microsoft Macintosh PowerPoint</Application>
  <PresentationFormat>On-screen Show (16:9)</PresentationFormat>
  <Paragraphs>15</Paragraphs>
  <Slides>3</Slides>
  <Notes>3</Notes>
  <HiddenSlides>0</HiddenSlides>
  <MMClips>0</MMClips>
  <ScaleCrop>false</ScaleCrop>
  <HeadingPairs>
    <vt:vector size="4" baseType="variant">
      <vt:variant>
        <vt:lpstr>Theme</vt:lpstr>
      </vt:variant>
      <vt:variant>
        <vt:i4>1</vt:i4>
      </vt:variant>
      <vt:variant>
        <vt:lpstr>Slide Titles</vt:lpstr>
      </vt:variant>
      <vt:variant>
        <vt:i4>3</vt:i4>
      </vt:variant>
    </vt:vector>
  </HeadingPairs>
  <TitlesOfParts>
    <vt:vector size="4" baseType="lpstr">
      <vt:lpstr>White</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Терзи</dc:creator>
  <cp:lastModifiedBy>Yulia Lisovaya</cp:lastModifiedBy>
  <cp:revision>138</cp:revision>
  <dcterms:modified xsi:type="dcterms:W3CDTF">2021-03-06T21:14:23Z</dcterms:modified>
</cp:coreProperties>
</file>