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5" r:id="rId2"/>
    <p:sldId id="269" r:id="rId3"/>
    <p:sldId id="289" r:id="rId4"/>
    <p:sldId id="282" r:id="rId5"/>
    <p:sldId id="290" r:id="rId6"/>
    <p:sldId id="291" r:id="rId7"/>
    <p:sldId id="294" r:id="rId8"/>
    <p:sldId id="292" r:id="rId9"/>
    <p:sldId id="293" r:id="rId10"/>
    <p:sldId id="295"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55" autoAdjust="0"/>
    <p:restoredTop sz="92946" autoAdjust="0"/>
  </p:normalViewPr>
  <p:slideViewPr>
    <p:cSldViewPr snapToGrid="0" snapToObjects="1">
      <p:cViewPr>
        <p:scale>
          <a:sx n="90" d="100"/>
          <a:sy n="90" d="100"/>
        </p:scale>
        <p:origin x="-3640" y="-2120"/>
      </p:cViewPr>
      <p:guideLst>
        <p:guide orient="horz" pos="762"/>
        <p:guide pos="33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2658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2658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2658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1325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524000" y="409686"/>
            <a:ext cx="6602688"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ru-RU" sz="6000" dirty="0">
                <a:solidFill>
                  <a:srgbClr val="02243A"/>
                </a:solidFill>
                <a:latin typeface="Arial" charset="0"/>
                <a:ea typeface="Arial" charset="0"/>
                <a:cs typeface="Arial" charset="0"/>
              </a:rPr>
              <a:t>Дай наилучшее Богу</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31922" y="-14854"/>
            <a:ext cx="2178122" cy="51865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016000" y="125436"/>
            <a:ext cx="8255001" cy="491646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200" dirty="0">
                <a:solidFill>
                  <a:srgbClr val="02243A"/>
                </a:solidFill>
                <a:latin typeface="Arial" charset="0"/>
                <a:ea typeface="Arial" charset="0"/>
                <a:cs typeface="Arial" charset="0"/>
              </a:rPr>
              <a:t>Припев</a:t>
            </a:r>
            <a:r>
              <a:rPr lang="ru-RU" sz="3200" dirty="0" smtClean="0">
                <a:solidFill>
                  <a:srgbClr val="02243A"/>
                </a:solidFill>
                <a:latin typeface="Arial" charset="0"/>
                <a:ea typeface="Arial" charset="0"/>
                <a:cs typeface="Arial" charset="0"/>
              </a:rPr>
              <a:t>:</a:t>
            </a:r>
          </a:p>
          <a:p>
            <a:pPr algn="l"/>
            <a:endParaRPr lang="ru-RU" sz="2000" dirty="0">
              <a:solidFill>
                <a:srgbClr val="02243A"/>
              </a:solidFill>
              <a:latin typeface="Arial" charset="0"/>
              <a:ea typeface="Arial" charset="0"/>
              <a:cs typeface="Arial" charset="0"/>
            </a:endParaRPr>
          </a:p>
          <a:p>
            <a:pPr algn="l"/>
            <a:r>
              <a:rPr lang="ru-RU" sz="4600" b="1" dirty="0">
                <a:solidFill>
                  <a:srgbClr val="02243A"/>
                </a:solidFill>
                <a:latin typeface="Arial" charset="0"/>
                <a:ea typeface="Arial" charset="0"/>
                <a:cs typeface="Arial" charset="0"/>
              </a:rPr>
              <a:t>Дай наилучшее Богу.</a:t>
            </a:r>
          </a:p>
          <a:p>
            <a:pPr algn="l"/>
            <a:r>
              <a:rPr lang="ru-RU" sz="4600" b="1" dirty="0">
                <a:solidFill>
                  <a:srgbClr val="02243A"/>
                </a:solidFill>
                <a:latin typeface="Arial" charset="0"/>
                <a:ea typeface="Arial" charset="0"/>
                <a:cs typeface="Arial" charset="0"/>
              </a:rPr>
              <a:t>С верными </a:t>
            </a:r>
            <a:r>
              <a:rPr lang="ru-RU" sz="4600" b="1" dirty="0" smtClean="0">
                <a:solidFill>
                  <a:srgbClr val="02243A"/>
                </a:solidFill>
                <a:latin typeface="Arial" charset="0"/>
                <a:ea typeface="Arial" charset="0"/>
                <a:cs typeface="Arial" charset="0"/>
              </a:rPr>
              <a:t>вместе </a:t>
            </a:r>
            <a:r>
              <a:rPr lang="ru-RU" sz="4600" b="1" dirty="0">
                <a:solidFill>
                  <a:srgbClr val="02243A"/>
                </a:solidFill>
                <a:latin typeface="Arial" charset="0"/>
                <a:ea typeface="Arial" charset="0"/>
                <a:cs typeface="Arial" charset="0"/>
              </a:rPr>
              <a:t>терпи,</a:t>
            </a:r>
          </a:p>
          <a:p>
            <a:pPr algn="l"/>
            <a:r>
              <a:rPr lang="ru-RU" sz="4600" b="1" dirty="0">
                <a:solidFill>
                  <a:srgbClr val="02243A"/>
                </a:solidFill>
                <a:latin typeface="Arial" charset="0"/>
                <a:ea typeface="Arial" charset="0"/>
                <a:cs typeface="Arial" charset="0"/>
              </a:rPr>
              <a:t>Во </a:t>
            </a:r>
            <a:r>
              <a:rPr lang="ru-RU" sz="4600" b="1" dirty="0" err="1">
                <a:solidFill>
                  <a:srgbClr val="02243A"/>
                </a:solidFill>
                <a:latin typeface="Arial" charset="0"/>
                <a:ea typeface="Arial" charset="0"/>
                <a:cs typeface="Arial" charset="0"/>
              </a:rPr>
              <a:t>всеоружье</a:t>
            </a:r>
            <a:r>
              <a:rPr lang="ru-RU" sz="4600" b="1" dirty="0">
                <a:solidFill>
                  <a:srgbClr val="02243A"/>
                </a:solidFill>
                <a:latin typeface="Arial" charset="0"/>
                <a:ea typeface="Arial" charset="0"/>
                <a:cs typeface="Arial" charset="0"/>
              </a:rPr>
              <a:t> Господнем</a:t>
            </a:r>
          </a:p>
          <a:p>
            <a:pPr algn="l"/>
            <a:r>
              <a:rPr lang="ru-RU" sz="4600" b="1" dirty="0">
                <a:solidFill>
                  <a:srgbClr val="02243A"/>
                </a:solidFill>
                <a:latin typeface="Arial" charset="0"/>
                <a:ea typeface="Arial" charset="0"/>
                <a:cs typeface="Arial" charset="0"/>
              </a:rPr>
              <a:t>В битву за </a:t>
            </a:r>
            <a:r>
              <a:rPr lang="ru-RU" sz="4600" b="1" dirty="0" smtClean="0">
                <a:solidFill>
                  <a:srgbClr val="02243A"/>
                </a:solidFill>
                <a:latin typeface="Arial" charset="0"/>
                <a:ea typeface="Arial" charset="0"/>
                <a:cs typeface="Arial" charset="0"/>
              </a:rPr>
              <a:t>правду </a:t>
            </a:r>
            <a:r>
              <a:rPr lang="ru-RU" sz="4600" b="1" dirty="0" smtClean="0">
                <a:solidFill>
                  <a:srgbClr val="02243A"/>
                </a:solidFill>
                <a:latin typeface="Arial" charset="0"/>
                <a:ea typeface="Arial" charset="0"/>
                <a:cs typeface="Arial" charset="0"/>
              </a:rPr>
              <a:t>вступи</a:t>
            </a:r>
            <a:r>
              <a:rPr lang="ru-RU" sz="46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2159650905"/>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03237" y="416222"/>
            <a:ext cx="828215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200" b="1" dirty="0" smtClean="0">
                <a:solidFill>
                  <a:srgbClr val="02243A"/>
                </a:solidFill>
                <a:latin typeface="Arial" charset="0"/>
                <a:ea typeface="Arial" charset="0"/>
                <a:cs typeface="Arial" charset="0"/>
              </a:rPr>
              <a:t>Дай наилучшее Богу, </a:t>
            </a:r>
          </a:p>
          <a:p>
            <a:pPr algn="l"/>
            <a:r>
              <a:rPr lang="ru-RU" sz="5200" b="1" dirty="0" smtClean="0">
                <a:solidFill>
                  <a:srgbClr val="02243A"/>
                </a:solidFill>
                <a:latin typeface="Arial" charset="0"/>
                <a:ea typeface="Arial" charset="0"/>
                <a:cs typeface="Arial" charset="0"/>
              </a:rPr>
              <a:t>Юности сил не щади,</a:t>
            </a:r>
          </a:p>
          <a:p>
            <a:pPr algn="l"/>
            <a:r>
              <a:rPr lang="ru-RU" sz="5200" b="1" dirty="0" smtClean="0">
                <a:solidFill>
                  <a:srgbClr val="02243A"/>
                </a:solidFill>
                <a:latin typeface="Arial" charset="0"/>
                <a:ea typeface="Arial" charset="0"/>
                <a:cs typeface="Arial" charset="0"/>
              </a:rPr>
              <a:t>Верой живою согретый</a:t>
            </a:r>
          </a:p>
          <a:p>
            <a:pPr algn="l"/>
            <a:r>
              <a:rPr lang="ru-RU" sz="5200" b="1" dirty="0" smtClean="0">
                <a:solidFill>
                  <a:srgbClr val="02243A"/>
                </a:solidFill>
                <a:latin typeface="Arial" charset="0"/>
                <a:ea typeface="Arial" charset="0"/>
                <a:cs typeface="Arial" charset="0"/>
              </a:rPr>
              <a:t>В битву за правду иди!</a:t>
            </a:r>
            <a:endParaRPr lang="ru-RU" sz="52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Объект 2">
            <a:extLst>
              <a:ext uri="{FF2B5EF4-FFF2-40B4-BE49-F238E27FC236}">
                <a16:creationId xmlns:a16="http://schemas.microsoft.com/office/drawing/2014/main" xmlns="" id="{6FDBC29A-CD02-8A4B-A371-19BB2054B008}"/>
              </a:ext>
            </a:extLst>
          </p:cNvPr>
          <p:cNvSpPr txBox="1">
            <a:spLocks/>
          </p:cNvSpPr>
          <p:nvPr/>
        </p:nvSpPr>
        <p:spPr>
          <a:xfrm>
            <a:off x="350838" y="227036"/>
            <a:ext cx="8666162" cy="510419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000" b="1" dirty="0" smtClean="0">
                <a:solidFill>
                  <a:srgbClr val="02243A"/>
                </a:solidFill>
                <a:latin typeface="Arial" charset="0"/>
                <a:ea typeface="Arial" charset="0"/>
                <a:cs typeface="Arial" charset="0"/>
              </a:rPr>
              <a:t>Сын </a:t>
            </a:r>
            <a:r>
              <a:rPr lang="ru-RU" sz="5000" b="1" dirty="0">
                <a:solidFill>
                  <a:srgbClr val="02243A"/>
                </a:solidFill>
                <a:latin typeface="Arial" charset="0"/>
                <a:ea typeface="Arial" charset="0"/>
                <a:cs typeface="Arial" charset="0"/>
              </a:rPr>
              <a:t>Божий стал </a:t>
            </a:r>
          </a:p>
          <a:p>
            <a:pPr algn="l"/>
            <a:r>
              <a:rPr lang="ru-RU" sz="5000" b="1" dirty="0" smtClean="0">
                <a:solidFill>
                  <a:srgbClr val="02243A"/>
                </a:solidFill>
                <a:latin typeface="Arial" charset="0"/>
                <a:ea typeface="Arial" charset="0"/>
                <a:cs typeface="Arial" charset="0"/>
              </a:rPr>
              <a:t>Нам </a:t>
            </a:r>
            <a:r>
              <a:rPr lang="ru-RU" sz="5000" b="1" dirty="0">
                <a:solidFill>
                  <a:srgbClr val="02243A"/>
                </a:solidFill>
                <a:latin typeface="Arial" charset="0"/>
                <a:ea typeface="Arial" charset="0"/>
                <a:cs typeface="Arial" charset="0"/>
              </a:rPr>
              <a:t>примером</a:t>
            </a:r>
            <a:r>
              <a:rPr lang="ru-RU" sz="5000" b="1" dirty="0" smtClean="0">
                <a:solidFill>
                  <a:srgbClr val="02243A"/>
                </a:solidFill>
                <a:latin typeface="Arial" charset="0"/>
                <a:ea typeface="Arial" charset="0"/>
                <a:cs typeface="Arial" charset="0"/>
              </a:rPr>
              <a:t>,</a:t>
            </a:r>
          </a:p>
          <a:p>
            <a:pPr algn="l"/>
            <a:r>
              <a:rPr lang="ru-RU" sz="5000" b="1" dirty="0" smtClean="0">
                <a:solidFill>
                  <a:srgbClr val="02243A"/>
                </a:solidFill>
                <a:latin typeface="Arial" charset="0"/>
                <a:ea typeface="Arial" charset="0"/>
                <a:cs typeface="Arial" charset="0"/>
              </a:rPr>
              <a:t>Он пред тобой впереди.</a:t>
            </a:r>
          </a:p>
          <a:p>
            <a:pPr algn="l"/>
            <a:r>
              <a:rPr lang="ru-RU" sz="5000" b="1" dirty="0" smtClean="0">
                <a:solidFill>
                  <a:srgbClr val="02243A"/>
                </a:solidFill>
                <a:latin typeface="Arial" charset="0"/>
                <a:ea typeface="Arial" charset="0"/>
                <a:cs typeface="Arial" charset="0"/>
              </a:rPr>
              <a:t>Радость</a:t>
            </a:r>
            <a:r>
              <a:rPr lang="ru-RU" sz="5000" b="1" dirty="0">
                <a:solidFill>
                  <a:srgbClr val="02243A"/>
                </a:solidFill>
                <a:latin typeface="Arial" charset="0"/>
                <a:ea typeface="Arial" charset="0"/>
                <a:cs typeface="Arial" charset="0"/>
              </a:rPr>
              <a:t>, надежду </a:t>
            </a:r>
            <a:r>
              <a:rPr lang="ru-RU" sz="5000" b="1" dirty="0" smtClean="0">
                <a:solidFill>
                  <a:srgbClr val="02243A"/>
                </a:solidFill>
                <a:latin typeface="Arial" charset="0"/>
                <a:ea typeface="Arial" charset="0"/>
                <a:cs typeface="Arial" charset="0"/>
              </a:rPr>
              <a:t>и </a:t>
            </a:r>
            <a:r>
              <a:rPr lang="ru-RU" sz="5000" b="1" dirty="0" smtClean="0">
                <a:solidFill>
                  <a:srgbClr val="02243A"/>
                </a:solidFill>
                <a:latin typeface="Arial" charset="0"/>
                <a:ea typeface="Arial" charset="0"/>
                <a:cs typeface="Arial" charset="0"/>
              </a:rPr>
              <a:t>веру – Всё ты Ему посвяти!</a:t>
            </a:r>
            <a:endParaRPr lang="ru-RU" sz="50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51040397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31922" y="-14854"/>
            <a:ext cx="2178122" cy="51865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016000" y="125436"/>
            <a:ext cx="8255001" cy="491646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200" dirty="0">
                <a:solidFill>
                  <a:srgbClr val="02243A"/>
                </a:solidFill>
                <a:latin typeface="Arial" charset="0"/>
                <a:ea typeface="Arial" charset="0"/>
                <a:cs typeface="Arial" charset="0"/>
              </a:rPr>
              <a:t>Припев</a:t>
            </a:r>
            <a:r>
              <a:rPr lang="ru-RU" sz="3200" dirty="0" smtClean="0">
                <a:solidFill>
                  <a:srgbClr val="02243A"/>
                </a:solidFill>
                <a:latin typeface="Arial" charset="0"/>
                <a:ea typeface="Arial" charset="0"/>
                <a:cs typeface="Arial" charset="0"/>
              </a:rPr>
              <a:t>:</a:t>
            </a:r>
          </a:p>
          <a:p>
            <a:pPr algn="l"/>
            <a:endParaRPr lang="ru-RU" sz="2000" dirty="0">
              <a:solidFill>
                <a:srgbClr val="02243A"/>
              </a:solidFill>
              <a:latin typeface="Arial" charset="0"/>
              <a:ea typeface="Arial" charset="0"/>
              <a:cs typeface="Arial" charset="0"/>
            </a:endParaRPr>
          </a:p>
          <a:p>
            <a:pPr algn="l"/>
            <a:r>
              <a:rPr lang="ru-RU" sz="4600" b="1" dirty="0">
                <a:solidFill>
                  <a:srgbClr val="02243A"/>
                </a:solidFill>
                <a:latin typeface="Arial" charset="0"/>
                <a:ea typeface="Arial" charset="0"/>
                <a:cs typeface="Arial" charset="0"/>
              </a:rPr>
              <a:t>Дай наилучшее Богу.</a:t>
            </a:r>
          </a:p>
          <a:p>
            <a:pPr algn="l"/>
            <a:r>
              <a:rPr lang="ru-RU" sz="4600" b="1" dirty="0">
                <a:solidFill>
                  <a:srgbClr val="02243A"/>
                </a:solidFill>
                <a:latin typeface="Arial" charset="0"/>
                <a:ea typeface="Arial" charset="0"/>
                <a:cs typeface="Arial" charset="0"/>
              </a:rPr>
              <a:t>С верными </a:t>
            </a:r>
            <a:r>
              <a:rPr lang="ru-RU" sz="4600" b="1" dirty="0" smtClean="0">
                <a:solidFill>
                  <a:srgbClr val="02243A"/>
                </a:solidFill>
                <a:latin typeface="Arial" charset="0"/>
                <a:ea typeface="Arial" charset="0"/>
                <a:cs typeface="Arial" charset="0"/>
              </a:rPr>
              <a:t>вместе </a:t>
            </a:r>
            <a:r>
              <a:rPr lang="ru-RU" sz="4600" b="1" dirty="0">
                <a:solidFill>
                  <a:srgbClr val="02243A"/>
                </a:solidFill>
                <a:latin typeface="Arial" charset="0"/>
                <a:ea typeface="Arial" charset="0"/>
                <a:cs typeface="Arial" charset="0"/>
              </a:rPr>
              <a:t>терпи,</a:t>
            </a:r>
          </a:p>
          <a:p>
            <a:pPr algn="l"/>
            <a:r>
              <a:rPr lang="ru-RU" sz="4600" b="1" dirty="0">
                <a:solidFill>
                  <a:srgbClr val="02243A"/>
                </a:solidFill>
                <a:latin typeface="Arial" charset="0"/>
                <a:ea typeface="Arial" charset="0"/>
                <a:cs typeface="Arial" charset="0"/>
              </a:rPr>
              <a:t>Во </a:t>
            </a:r>
            <a:r>
              <a:rPr lang="ru-RU" sz="4600" b="1" dirty="0" err="1">
                <a:solidFill>
                  <a:srgbClr val="02243A"/>
                </a:solidFill>
                <a:latin typeface="Arial" charset="0"/>
                <a:ea typeface="Arial" charset="0"/>
                <a:cs typeface="Arial" charset="0"/>
              </a:rPr>
              <a:t>всеоружье</a:t>
            </a:r>
            <a:r>
              <a:rPr lang="ru-RU" sz="4600" b="1" dirty="0">
                <a:solidFill>
                  <a:srgbClr val="02243A"/>
                </a:solidFill>
                <a:latin typeface="Arial" charset="0"/>
                <a:ea typeface="Arial" charset="0"/>
                <a:cs typeface="Arial" charset="0"/>
              </a:rPr>
              <a:t> Господнем</a:t>
            </a:r>
          </a:p>
          <a:p>
            <a:pPr algn="l"/>
            <a:r>
              <a:rPr lang="ru-RU" sz="4600" b="1" dirty="0">
                <a:solidFill>
                  <a:srgbClr val="02243A"/>
                </a:solidFill>
                <a:latin typeface="Arial" charset="0"/>
                <a:ea typeface="Arial" charset="0"/>
                <a:cs typeface="Arial" charset="0"/>
              </a:rPr>
              <a:t>В битву за </a:t>
            </a:r>
            <a:r>
              <a:rPr lang="ru-RU" sz="4600" b="1" dirty="0" smtClean="0">
                <a:solidFill>
                  <a:srgbClr val="02243A"/>
                </a:solidFill>
                <a:latin typeface="Arial" charset="0"/>
                <a:ea typeface="Arial" charset="0"/>
                <a:cs typeface="Arial" charset="0"/>
              </a:rPr>
              <a:t>правду </a:t>
            </a:r>
            <a:r>
              <a:rPr lang="ru-RU" sz="4600" b="1" dirty="0" smtClean="0">
                <a:solidFill>
                  <a:srgbClr val="02243A"/>
                </a:solidFill>
                <a:latin typeface="Arial" charset="0"/>
                <a:ea typeface="Arial" charset="0"/>
                <a:cs typeface="Arial" charset="0"/>
              </a:rPr>
              <a:t>вступи</a:t>
            </a:r>
            <a:r>
              <a:rPr lang="ru-RU" sz="46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293267545"/>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FDBC29A-CD02-8A4B-A371-19BB2054B008}"/>
              </a:ext>
            </a:extLst>
          </p:cNvPr>
          <p:cNvSpPr txBox="1">
            <a:spLocks/>
          </p:cNvSpPr>
          <p:nvPr/>
        </p:nvSpPr>
        <p:spPr>
          <a:xfrm>
            <a:off x="528639" y="707810"/>
            <a:ext cx="8615362"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600" b="1" dirty="0">
                <a:solidFill>
                  <a:srgbClr val="02243A"/>
                </a:solidFill>
                <a:latin typeface="Arial" charset="0"/>
                <a:ea typeface="Arial" charset="0"/>
                <a:cs typeface="Arial" charset="0"/>
              </a:rPr>
              <a:t>Дай наилучшее Богу,</a:t>
            </a:r>
          </a:p>
          <a:p>
            <a:pPr algn="l"/>
            <a:r>
              <a:rPr lang="ru-RU" sz="4600" b="1" dirty="0">
                <a:solidFill>
                  <a:srgbClr val="02243A"/>
                </a:solidFill>
                <a:latin typeface="Arial" charset="0"/>
                <a:ea typeface="Arial" charset="0"/>
                <a:cs typeface="Arial" charset="0"/>
              </a:rPr>
              <a:t>С радостью сердце </a:t>
            </a:r>
            <a:r>
              <a:rPr lang="ru-RU" sz="4600" b="1" dirty="0" smtClean="0">
                <a:solidFill>
                  <a:srgbClr val="02243A"/>
                </a:solidFill>
                <a:latin typeface="Arial" charset="0"/>
                <a:ea typeface="Arial" charset="0"/>
                <a:cs typeface="Arial" charset="0"/>
              </a:rPr>
              <a:t>открой</a:t>
            </a:r>
            <a:r>
              <a:rPr lang="ru-RU" sz="4600" b="1" dirty="0">
                <a:solidFill>
                  <a:srgbClr val="02243A"/>
                </a:solidFill>
                <a:latin typeface="Arial" charset="0"/>
                <a:ea typeface="Arial" charset="0"/>
                <a:cs typeface="Arial" charset="0"/>
              </a:rPr>
              <a:t>,</a:t>
            </a:r>
          </a:p>
          <a:p>
            <a:pPr algn="l"/>
            <a:r>
              <a:rPr lang="ru-RU" sz="4600" b="1" dirty="0">
                <a:solidFill>
                  <a:srgbClr val="02243A"/>
                </a:solidFill>
                <a:latin typeface="Arial" charset="0"/>
                <a:ea typeface="Arial" charset="0"/>
                <a:cs typeface="Arial" charset="0"/>
              </a:rPr>
              <a:t>Чтоб Он в </a:t>
            </a:r>
            <a:r>
              <a:rPr lang="ru-RU" sz="4600" b="1" dirty="0" smtClean="0">
                <a:solidFill>
                  <a:srgbClr val="02243A"/>
                </a:solidFill>
                <a:latin typeface="Arial" charset="0"/>
                <a:ea typeface="Arial" charset="0"/>
                <a:cs typeface="Arial" charset="0"/>
              </a:rPr>
              <a:t>тебе поселился</a:t>
            </a:r>
            <a:r>
              <a:rPr lang="ru-RU" sz="4600" b="1" dirty="0">
                <a:solidFill>
                  <a:srgbClr val="02243A"/>
                </a:solidFill>
                <a:latin typeface="Arial" charset="0"/>
                <a:ea typeface="Arial" charset="0"/>
                <a:cs typeface="Arial" charset="0"/>
              </a:rPr>
              <a:t>,</a:t>
            </a:r>
          </a:p>
          <a:p>
            <a:pPr algn="l"/>
            <a:r>
              <a:rPr lang="ru-RU" sz="4600" b="1" dirty="0">
                <a:solidFill>
                  <a:srgbClr val="02243A"/>
                </a:solidFill>
                <a:latin typeface="Arial" charset="0"/>
                <a:ea typeface="Arial" charset="0"/>
                <a:cs typeface="Arial" charset="0"/>
              </a:rPr>
              <a:t>Чтоб управлял Он Тобой.</a:t>
            </a:r>
          </a:p>
        </p:txBody>
      </p:sp>
    </p:spTree>
    <p:extLst>
      <p:ext uri="{BB962C8B-B14F-4D97-AF65-F5344CB8AC3E}">
        <p14:creationId xmlns:p14="http://schemas.microsoft.com/office/powerpoint/2010/main" val="101919056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Объект 2">
            <a:extLst>
              <a:ext uri="{FF2B5EF4-FFF2-40B4-BE49-F238E27FC236}">
                <a16:creationId xmlns:a16="http://schemas.microsoft.com/office/drawing/2014/main" xmlns="" id="{6FDBC29A-CD02-8A4B-A371-19BB2054B008}"/>
              </a:ext>
            </a:extLst>
          </p:cNvPr>
          <p:cNvSpPr txBox="1">
            <a:spLocks/>
          </p:cNvSpPr>
          <p:nvPr/>
        </p:nvSpPr>
        <p:spPr>
          <a:xfrm>
            <a:off x="528638" y="353905"/>
            <a:ext cx="8962203"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600" b="1" dirty="0">
                <a:solidFill>
                  <a:srgbClr val="02243A"/>
                </a:solidFill>
                <a:latin typeface="Arial" charset="0"/>
                <a:ea typeface="Arial" charset="0"/>
                <a:cs typeface="Arial" charset="0"/>
              </a:rPr>
              <a:t>Жертвуй </a:t>
            </a:r>
            <a:r>
              <a:rPr lang="ru-RU" sz="4600" b="1" dirty="0" smtClean="0">
                <a:solidFill>
                  <a:srgbClr val="02243A"/>
                </a:solidFill>
                <a:latin typeface="Arial" charset="0"/>
                <a:ea typeface="Arial" charset="0"/>
                <a:cs typeface="Arial" charset="0"/>
              </a:rPr>
              <a:t>собою в смиренье</a:t>
            </a:r>
            <a:r>
              <a:rPr lang="ru-RU" sz="4600" b="1" dirty="0">
                <a:solidFill>
                  <a:srgbClr val="02243A"/>
                </a:solidFill>
                <a:latin typeface="Arial" charset="0"/>
                <a:ea typeface="Arial" charset="0"/>
                <a:cs typeface="Arial" charset="0"/>
              </a:rPr>
              <a:t>,</a:t>
            </a:r>
          </a:p>
          <a:p>
            <a:pPr algn="l"/>
            <a:r>
              <a:rPr lang="ru-RU" sz="4600" b="1" dirty="0">
                <a:solidFill>
                  <a:srgbClr val="02243A"/>
                </a:solidFill>
                <a:latin typeface="Arial" charset="0"/>
                <a:ea typeface="Arial" charset="0"/>
                <a:cs typeface="Arial" charset="0"/>
              </a:rPr>
              <a:t>Будь на тернистом </a:t>
            </a:r>
            <a:r>
              <a:rPr lang="ru-RU" sz="4600" b="1" dirty="0" smtClean="0">
                <a:solidFill>
                  <a:srgbClr val="02243A"/>
                </a:solidFill>
                <a:latin typeface="Arial" charset="0"/>
                <a:ea typeface="Arial" charset="0"/>
                <a:cs typeface="Arial" charset="0"/>
              </a:rPr>
              <a:t>пути</a:t>
            </a:r>
            <a:r>
              <a:rPr lang="ru-RU" sz="4600" b="1" dirty="0">
                <a:solidFill>
                  <a:srgbClr val="02243A"/>
                </a:solidFill>
                <a:latin typeface="Arial" charset="0"/>
                <a:ea typeface="Arial" charset="0"/>
                <a:cs typeface="Arial" charset="0"/>
              </a:rPr>
              <a:t>,</a:t>
            </a:r>
          </a:p>
          <a:p>
            <a:pPr algn="l"/>
            <a:r>
              <a:rPr lang="ru-RU" sz="4600" b="1" dirty="0">
                <a:solidFill>
                  <a:srgbClr val="02243A"/>
                </a:solidFill>
                <a:latin typeface="Arial" charset="0"/>
                <a:ea typeface="Arial" charset="0"/>
                <a:cs typeface="Arial" charset="0"/>
              </a:rPr>
              <a:t>Планы, мечты </a:t>
            </a:r>
            <a:endParaRPr lang="ru-RU" sz="4600" b="1" dirty="0" smtClean="0">
              <a:solidFill>
                <a:srgbClr val="02243A"/>
              </a:solidFill>
              <a:latin typeface="Arial" charset="0"/>
              <a:ea typeface="Arial" charset="0"/>
              <a:cs typeface="Arial" charset="0"/>
            </a:endParaRPr>
          </a:p>
          <a:p>
            <a:pPr algn="l"/>
            <a:r>
              <a:rPr lang="ru-RU" sz="4600" b="1" dirty="0" smtClean="0">
                <a:solidFill>
                  <a:srgbClr val="02243A"/>
                </a:solidFill>
                <a:latin typeface="Arial" charset="0"/>
                <a:ea typeface="Arial" charset="0"/>
                <a:cs typeface="Arial" charset="0"/>
              </a:rPr>
              <a:t>И стремленья – </a:t>
            </a:r>
          </a:p>
          <a:p>
            <a:pPr algn="l"/>
            <a:r>
              <a:rPr lang="ru-RU" sz="4600" b="1" dirty="0" smtClean="0">
                <a:solidFill>
                  <a:srgbClr val="02243A"/>
                </a:solidFill>
                <a:latin typeface="Arial" charset="0"/>
                <a:ea typeface="Arial" charset="0"/>
                <a:cs typeface="Arial" charset="0"/>
              </a:rPr>
              <a:t>Всё </a:t>
            </a:r>
            <a:r>
              <a:rPr lang="ru-RU" sz="4600" b="1" dirty="0">
                <a:solidFill>
                  <a:srgbClr val="02243A"/>
                </a:solidFill>
                <a:latin typeface="Arial" charset="0"/>
                <a:ea typeface="Arial" charset="0"/>
                <a:cs typeface="Arial" charset="0"/>
              </a:rPr>
              <a:t>ты Ему посвяти!</a:t>
            </a:r>
          </a:p>
        </p:txBody>
      </p:sp>
    </p:spTree>
    <p:extLst>
      <p:ext uri="{BB962C8B-B14F-4D97-AF65-F5344CB8AC3E}">
        <p14:creationId xmlns:p14="http://schemas.microsoft.com/office/powerpoint/2010/main" val="127292621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31922" y="-14854"/>
            <a:ext cx="2178122" cy="51865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016000" y="125436"/>
            <a:ext cx="8255001" cy="491646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200" dirty="0">
                <a:solidFill>
                  <a:srgbClr val="02243A"/>
                </a:solidFill>
                <a:latin typeface="Arial" charset="0"/>
                <a:ea typeface="Arial" charset="0"/>
                <a:cs typeface="Arial" charset="0"/>
              </a:rPr>
              <a:t>Припев</a:t>
            </a:r>
            <a:r>
              <a:rPr lang="ru-RU" sz="3200" dirty="0" smtClean="0">
                <a:solidFill>
                  <a:srgbClr val="02243A"/>
                </a:solidFill>
                <a:latin typeface="Arial" charset="0"/>
                <a:ea typeface="Arial" charset="0"/>
                <a:cs typeface="Arial" charset="0"/>
              </a:rPr>
              <a:t>:</a:t>
            </a:r>
          </a:p>
          <a:p>
            <a:pPr algn="l"/>
            <a:endParaRPr lang="ru-RU" sz="2000" dirty="0">
              <a:solidFill>
                <a:srgbClr val="02243A"/>
              </a:solidFill>
              <a:latin typeface="Arial" charset="0"/>
              <a:ea typeface="Arial" charset="0"/>
              <a:cs typeface="Arial" charset="0"/>
            </a:endParaRPr>
          </a:p>
          <a:p>
            <a:pPr algn="l"/>
            <a:r>
              <a:rPr lang="ru-RU" sz="4600" b="1" dirty="0">
                <a:solidFill>
                  <a:srgbClr val="02243A"/>
                </a:solidFill>
                <a:latin typeface="Arial" charset="0"/>
                <a:ea typeface="Arial" charset="0"/>
                <a:cs typeface="Arial" charset="0"/>
              </a:rPr>
              <a:t>Дай наилучшее Богу.</a:t>
            </a:r>
          </a:p>
          <a:p>
            <a:pPr algn="l"/>
            <a:r>
              <a:rPr lang="ru-RU" sz="4600" b="1" dirty="0">
                <a:solidFill>
                  <a:srgbClr val="02243A"/>
                </a:solidFill>
                <a:latin typeface="Arial" charset="0"/>
                <a:ea typeface="Arial" charset="0"/>
                <a:cs typeface="Arial" charset="0"/>
              </a:rPr>
              <a:t>С верными </a:t>
            </a:r>
            <a:r>
              <a:rPr lang="ru-RU" sz="4600" b="1" dirty="0" smtClean="0">
                <a:solidFill>
                  <a:srgbClr val="02243A"/>
                </a:solidFill>
                <a:latin typeface="Arial" charset="0"/>
                <a:ea typeface="Arial" charset="0"/>
                <a:cs typeface="Arial" charset="0"/>
              </a:rPr>
              <a:t>вместе </a:t>
            </a:r>
            <a:r>
              <a:rPr lang="ru-RU" sz="4600" b="1" dirty="0">
                <a:solidFill>
                  <a:srgbClr val="02243A"/>
                </a:solidFill>
                <a:latin typeface="Arial" charset="0"/>
                <a:ea typeface="Arial" charset="0"/>
                <a:cs typeface="Arial" charset="0"/>
              </a:rPr>
              <a:t>терпи,</a:t>
            </a:r>
          </a:p>
          <a:p>
            <a:pPr algn="l"/>
            <a:r>
              <a:rPr lang="ru-RU" sz="4600" b="1" dirty="0">
                <a:solidFill>
                  <a:srgbClr val="02243A"/>
                </a:solidFill>
                <a:latin typeface="Arial" charset="0"/>
                <a:ea typeface="Arial" charset="0"/>
                <a:cs typeface="Arial" charset="0"/>
              </a:rPr>
              <a:t>Во </a:t>
            </a:r>
            <a:r>
              <a:rPr lang="ru-RU" sz="4600" b="1" dirty="0" err="1">
                <a:solidFill>
                  <a:srgbClr val="02243A"/>
                </a:solidFill>
                <a:latin typeface="Arial" charset="0"/>
                <a:ea typeface="Arial" charset="0"/>
                <a:cs typeface="Arial" charset="0"/>
              </a:rPr>
              <a:t>всеоружье</a:t>
            </a:r>
            <a:r>
              <a:rPr lang="ru-RU" sz="4600" b="1" dirty="0">
                <a:solidFill>
                  <a:srgbClr val="02243A"/>
                </a:solidFill>
                <a:latin typeface="Arial" charset="0"/>
                <a:ea typeface="Arial" charset="0"/>
                <a:cs typeface="Arial" charset="0"/>
              </a:rPr>
              <a:t> Господнем</a:t>
            </a:r>
          </a:p>
          <a:p>
            <a:pPr algn="l"/>
            <a:r>
              <a:rPr lang="ru-RU" sz="4600" b="1" dirty="0">
                <a:solidFill>
                  <a:srgbClr val="02243A"/>
                </a:solidFill>
                <a:latin typeface="Arial" charset="0"/>
                <a:ea typeface="Arial" charset="0"/>
                <a:cs typeface="Arial" charset="0"/>
              </a:rPr>
              <a:t>В битву за </a:t>
            </a:r>
            <a:r>
              <a:rPr lang="ru-RU" sz="4600" b="1" dirty="0" smtClean="0">
                <a:solidFill>
                  <a:srgbClr val="02243A"/>
                </a:solidFill>
                <a:latin typeface="Arial" charset="0"/>
                <a:ea typeface="Arial" charset="0"/>
                <a:cs typeface="Arial" charset="0"/>
              </a:rPr>
              <a:t>правду </a:t>
            </a:r>
            <a:r>
              <a:rPr lang="ru-RU" sz="4600" b="1" dirty="0" smtClean="0">
                <a:solidFill>
                  <a:srgbClr val="02243A"/>
                </a:solidFill>
                <a:latin typeface="Arial" charset="0"/>
                <a:ea typeface="Arial" charset="0"/>
                <a:cs typeface="Arial" charset="0"/>
              </a:rPr>
              <a:t>вступи</a:t>
            </a:r>
            <a:r>
              <a:rPr lang="ru-RU" sz="46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2159650905"/>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FDBC29A-CD02-8A4B-A371-19BB2054B008}"/>
              </a:ext>
            </a:extLst>
          </p:cNvPr>
          <p:cNvSpPr txBox="1">
            <a:spLocks/>
          </p:cNvSpPr>
          <p:nvPr/>
        </p:nvSpPr>
        <p:spPr>
          <a:xfrm>
            <a:off x="528638" y="474686"/>
            <a:ext cx="8771703"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600" b="1" dirty="0">
                <a:solidFill>
                  <a:srgbClr val="02243A"/>
                </a:solidFill>
                <a:latin typeface="Arial" charset="0"/>
                <a:ea typeface="Arial" charset="0"/>
                <a:cs typeface="Arial" charset="0"/>
              </a:rPr>
              <a:t>Дай наилучшее Богу.</a:t>
            </a:r>
          </a:p>
          <a:p>
            <a:pPr algn="l"/>
            <a:r>
              <a:rPr lang="ru-RU" sz="4600" b="1" dirty="0">
                <a:solidFill>
                  <a:srgbClr val="02243A"/>
                </a:solidFill>
                <a:latin typeface="Arial" charset="0"/>
                <a:ea typeface="Arial" charset="0"/>
                <a:cs typeface="Arial" charset="0"/>
              </a:rPr>
              <a:t>Дивный, великий Господь</a:t>
            </a:r>
          </a:p>
          <a:p>
            <a:pPr algn="l"/>
            <a:r>
              <a:rPr lang="ru-RU" sz="4600" b="1" dirty="0">
                <a:solidFill>
                  <a:srgbClr val="02243A"/>
                </a:solidFill>
                <a:latin typeface="Arial" charset="0"/>
                <a:ea typeface="Arial" charset="0"/>
                <a:cs typeface="Arial" charset="0"/>
              </a:rPr>
              <a:t>Ради несчастных </a:t>
            </a:r>
            <a:r>
              <a:rPr lang="ru-RU" sz="4600" b="1" dirty="0" smtClean="0">
                <a:solidFill>
                  <a:srgbClr val="02243A"/>
                </a:solidFill>
                <a:latin typeface="Arial" charset="0"/>
                <a:ea typeface="Arial" charset="0"/>
                <a:cs typeface="Arial" charset="0"/>
              </a:rPr>
              <a:t>явился</a:t>
            </a:r>
            <a:endParaRPr lang="ru-RU" sz="4600" b="1" dirty="0">
              <a:solidFill>
                <a:srgbClr val="02243A"/>
              </a:solidFill>
              <a:latin typeface="Arial" charset="0"/>
              <a:ea typeface="Arial" charset="0"/>
              <a:cs typeface="Arial" charset="0"/>
            </a:endParaRPr>
          </a:p>
          <a:p>
            <a:pPr algn="l"/>
            <a:r>
              <a:rPr lang="ru-RU" sz="4600" b="1" dirty="0">
                <a:solidFill>
                  <a:srgbClr val="02243A"/>
                </a:solidFill>
                <a:latin typeface="Arial" charset="0"/>
                <a:ea typeface="Arial" charset="0"/>
                <a:cs typeface="Arial" charset="0"/>
              </a:rPr>
              <a:t>С вечных, </a:t>
            </a:r>
          </a:p>
          <a:p>
            <a:pPr algn="l"/>
            <a:r>
              <a:rPr lang="ru-RU" sz="4600" b="1" dirty="0">
                <a:solidFill>
                  <a:srgbClr val="02243A"/>
                </a:solidFill>
                <a:latin typeface="Arial" charset="0"/>
                <a:ea typeface="Arial" charset="0"/>
                <a:cs typeface="Arial" charset="0"/>
              </a:rPr>
              <a:t>Небесных </a:t>
            </a:r>
            <a:r>
              <a:rPr lang="ru-RU" sz="4600" b="1" dirty="0" smtClean="0">
                <a:solidFill>
                  <a:srgbClr val="02243A"/>
                </a:solidFill>
                <a:latin typeface="Arial" charset="0"/>
                <a:ea typeface="Arial" charset="0"/>
                <a:cs typeface="Arial" charset="0"/>
              </a:rPr>
              <a:t>высот.</a:t>
            </a:r>
          </a:p>
        </p:txBody>
      </p:sp>
    </p:spTree>
    <p:extLst>
      <p:ext uri="{BB962C8B-B14F-4D97-AF65-F5344CB8AC3E}">
        <p14:creationId xmlns:p14="http://schemas.microsoft.com/office/powerpoint/2010/main" val="88125569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Объект 2">
            <a:extLst>
              <a:ext uri="{FF2B5EF4-FFF2-40B4-BE49-F238E27FC236}">
                <a16:creationId xmlns:a16="http://schemas.microsoft.com/office/drawing/2014/main" xmlns="" id="{6FDBC29A-CD02-8A4B-A371-19BB2054B008}"/>
              </a:ext>
            </a:extLst>
          </p:cNvPr>
          <p:cNvSpPr txBox="1">
            <a:spLocks/>
          </p:cNvSpPr>
          <p:nvPr/>
        </p:nvSpPr>
        <p:spPr>
          <a:xfrm>
            <a:off x="528639" y="690134"/>
            <a:ext cx="8615362"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600" b="1" dirty="0">
                <a:solidFill>
                  <a:srgbClr val="02243A"/>
                </a:solidFill>
                <a:latin typeface="Arial" charset="0"/>
                <a:ea typeface="Arial" charset="0"/>
                <a:cs typeface="Arial" charset="0"/>
              </a:rPr>
              <a:t>Душу Свою </a:t>
            </a:r>
            <a:r>
              <a:rPr lang="ru-RU" sz="4600" b="1" dirty="0" smtClean="0">
                <a:solidFill>
                  <a:srgbClr val="02243A"/>
                </a:solidFill>
                <a:latin typeface="Arial" charset="0"/>
                <a:ea typeface="Arial" charset="0"/>
                <a:cs typeface="Arial" charset="0"/>
              </a:rPr>
              <a:t>положил </a:t>
            </a:r>
            <a:r>
              <a:rPr lang="ru-RU" sz="4600" b="1" dirty="0">
                <a:solidFill>
                  <a:srgbClr val="02243A"/>
                </a:solidFill>
                <a:latin typeface="Arial" charset="0"/>
                <a:ea typeface="Arial" charset="0"/>
                <a:cs typeface="Arial" charset="0"/>
              </a:rPr>
              <a:t>Он,</a:t>
            </a:r>
          </a:p>
          <a:p>
            <a:pPr algn="l">
              <a:lnSpc>
                <a:spcPct val="120000"/>
              </a:lnSpc>
            </a:pPr>
            <a:r>
              <a:rPr lang="ru-RU" sz="4600" b="1" dirty="0">
                <a:solidFill>
                  <a:srgbClr val="02243A"/>
                </a:solidFill>
                <a:latin typeface="Arial" charset="0"/>
                <a:ea typeface="Arial" charset="0"/>
                <a:cs typeface="Arial" charset="0"/>
              </a:rPr>
              <a:t>Чтоб </a:t>
            </a:r>
            <a:r>
              <a:rPr lang="ru-RU" sz="4600" b="1" dirty="0" smtClean="0">
                <a:solidFill>
                  <a:srgbClr val="02243A"/>
                </a:solidFill>
                <a:latin typeface="Arial" charset="0"/>
                <a:ea typeface="Arial" charset="0"/>
                <a:cs typeface="Arial" charset="0"/>
              </a:rPr>
              <a:t>осуждённых спасти</a:t>
            </a:r>
            <a:r>
              <a:rPr lang="ru-RU" sz="4600" b="1" dirty="0">
                <a:solidFill>
                  <a:srgbClr val="02243A"/>
                </a:solidFill>
                <a:latin typeface="Arial" charset="0"/>
                <a:ea typeface="Arial" charset="0"/>
                <a:cs typeface="Arial" charset="0"/>
              </a:rPr>
              <a:t>.</a:t>
            </a:r>
          </a:p>
          <a:p>
            <a:pPr algn="l">
              <a:lnSpc>
                <a:spcPct val="120000"/>
              </a:lnSpc>
            </a:pPr>
            <a:r>
              <a:rPr lang="ru-RU" sz="4600" b="1" dirty="0">
                <a:solidFill>
                  <a:srgbClr val="02243A"/>
                </a:solidFill>
                <a:latin typeface="Arial" charset="0"/>
                <a:ea typeface="Arial" charset="0"/>
                <a:cs typeface="Arial" charset="0"/>
              </a:rPr>
              <a:t>Разум, желанья </a:t>
            </a:r>
            <a:r>
              <a:rPr lang="ru-RU" sz="4600" b="1" dirty="0" smtClean="0">
                <a:solidFill>
                  <a:srgbClr val="02243A"/>
                </a:solidFill>
                <a:latin typeface="Arial" charset="0"/>
                <a:ea typeface="Arial" charset="0"/>
                <a:cs typeface="Arial" charset="0"/>
              </a:rPr>
              <a:t>и </a:t>
            </a:r>
            <a:r>
              <a:rPr lang="ru-RU" sz="4600" b="1" dirty="0">
                <a:solidFill>
                  <a:srgbClr val="02243A"/>
                </a:solidFill>
                <a:latin typeface="Arial" charset="0"/>
                <a:ea typeface="Arial" charset="0"/>
                <a:cs typeface="Arial" charset="0"/>
              </a:rPr>
              <a:t>силы –</a:t>
            </a:r>
          </a:p>
          <a:p>
            <a:pPr algn="l">
              <a:lnSpc>
                <a:spcPct val="120000"/>
              </a:lnSpc>
            </a:pPr>
            <a:r>
              <a:rPr lang="ru-RU" sz="4600" b="1" dirty="0">
                <a:solidFill>
                  <a:srgbClr val="02243A"/>
                </a:solidFill>
                <a:latin typeface="Arial" charset="0"/>
                <a:ea typeface="Arial" charset="0"/>
                <a:cs typeface="Arial" charset="0"/>
              </a:rPr>
              <a:t>Всё ты Ему посвяти!</a:t>
            </a:r>
          </a:p>
          <a:p>
            <a:pPr algn="l"/>
            <a:endParaRPr lang="ru-RU" sz="46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59657126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1503</TotalTime>
  <Words>181</Words>
  <Application>Microsoft Macintosh PowerPoint</Application>
  <PresentationFormat>On-screen Show (16:9)</PresentationFormat>
  <Paragraphs>45</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154</cp:revision>
  <dcterms:modified xsi:type="dcterms:W3CDTF">2021-03-06T21:03:54Z</dcterms:modified>
</cp:coreProperties>
</file>