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5" r:id="rId2"/>
    <p:sldId id="269" r:id="rId3"/>
    <p:sldId id="281" r:id="rId4"/>
    <p:sldId id="288" r:id="rId5"/>
    <p:sldId id="289" r:id="rId6"/>
    <p:sldId id="284" r:id="rId7"/>
    <p:sldId id="290" r:id="rId8"/>
    <p:sldId id="286" r:id="rId9"/>
    <p:sldId id="287"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750" autoAdjust="0"/>
    <p:restoredTop sz="92973" autoAdjust="0"/>
  </p:normalViewPr>
  <p:slideViewPr>
    <p:cSldViewPr snapToGrid="0" snapToObjects="1">
      <p:cViewPr>
        <p:scale>
          <a:sx n="99" d="100"/>
          <a:sy n="99" d="100"/>
        </p:scale>
        <p:origin x="-2416" y="-1976"/>
      </p:cViewPr>
      <p:guideLst>
        <p:guide orient="horz" pos="293"/>
        <p:guide pos="10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5241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5241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728189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38677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0" y="0"/>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2529895" y="691880"/>
            <a:ext cx="5635279" cy="2149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pPr>
            <a:r>
              <a:rPr lang="ru-RU" sz="6000" dirty="0">
                <a:solidFill>
                  <a:srgbClr val="02243A"/>
                </a:solidFill>
                <a:latin typeface="Arial" charset="0"/>
                <a:ea typeface="Arial" charset="0"/>
                <a:cs typeface="Arial" charset="0"/>
              </a:rPr>
              <a:t>Написанный </a:t>
            </a:r>
          </a:p>
          <a:p>
            <a:pPr marL="0" indent="0" algn="r">
              <a:lnSpc>
                <a:spcPct val="70000"/>
              </a:lnSpc>
              <a:buNone/>
            </a:pPr>
            <a:r>
              <a:rPr lang="ru-RU" sz="6000" dirty="0">
                <a:solidFill>
                  <a:srgbClr val="02243A"/>
                </a:solidFill>
                <a:latin typeface="Arial" charset="0"/>
                <a:ea typeface="Arial" charset="0"/>
                <a:cs typeface="Arial" charset="0"/>
              </a:rPr>
              <a:t>на камне</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528" y="291171"/>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600" b="1" dirty="0">
                <a:solidFill>
                  <a:srgbClr val="02243A"/>
                </a:solidFill>
                <a:latin typeface="Arial" charset="0"/>
                <a:ea typeface="Arial" charset="0"/>
                <a:cs typeface="Arial" charset="0"/>
              </a:rPr>
              <a:t>Закон </a:t>
            </a:r>
            <a:r>
              <a:rPr lang="ru-RU" sz="4600" b="1" dirty="0" smtClean="0">
                <a:solidFill>
                  <a:srgbClr val="02243A"/>
                </a:solidFill>
                <a:latin typeface="Arial" charset="0"/>
                <a:ea typeface="Arial" charset="0"/>
                <a:cs typeface="Arial" charset="0"/>
              </a:rPr>
              <a:t>Творца</a:t>
            </a:r>
          </a:p>
          <a:p>
            <a:pPr algn="l">
              <a:lnSpc>
                <a:spcPct val="90000"/>
              </a:lnSpc>
            </a:pPr>
            <a:r>
              <a:rPr lang="ru-RU" sz="4600" b="1" dirty="0" smtClean="0">
                <a:solidFill>
                  <a:srgbClr val="02243A"/>
                </a:solidFill>
                <a:latin typeface="Arial" charset="0"/>
                <a:ea typeface="Arial" charset="0"/>
                <a:cs typeface="Arial" charset="0"/>
              </a:rPr>
              <a:t>Совершен </a:t>
            </a:r>
            <a:r>
              <a:rPr lang="ru-RU" sz="4600" b="1" dirty="0">
                <a:solidFill>
                  <a:srgbClr val="02243A"/>
                </a:solidFill>
                <a:latin typeface="Arial" charset="0"/>
                <a:ea typeface="Arial" charset="0"/>
                <a:cs typeface="Arial" charset="0"/>
              </a:rPr>
              <a:t>во всём.</a:t>
            </a:r>
          </a:p>
          <a:p>
            <a:pPr algn="l">
              <a:lnSpc>
                <a:spcPct val="90000"/>
              </a:lnSpc>
            </a:pPr>
            <a:r>
              <a:rPr lang="ru-RU" sz="4600" b="1" dirty="0">
                <a:solidFill>
                  <a:srgbClr val="02243A"/>
                </a:solidFill>
                <a:latin typeface="Arial" charset="0"/>
                <a:ea typeface="Arial" charset="0"/>
                <a:cs typeface="Arial" charset="0"/>
              </a:rPr>
              <a:t>Был на камне </a:t>
            </a:r>
            <a:r>
              <a:rPr lang="ru-RU" sz="4600" b="1" dirty="0" smtClean="0">
                <a:solidFill>
                  <a:srgbClr val="02243A"/>
                </a:solidFill>
                <a:latin typeface="Arial" charset="0"/>
                <a:ea typeface="Arial" charset="0"/>
                <a:cs typeface="Arial" charset="0"/>
              </a:rPr>
              <a:t>написан </a:t>
            </a:r>
            <a:r>
              <a:rPr lang="ru-RU" sz="4600" b="1" dirty="0">
                <a:solidFill>
                  <a:srgbClr val="02243A"/>
                </a:solidFill>
                <a:latin typeface="Arial" charset="0"/>
                <a:ea typeface="Arial" charset="0"/>
                <a:cs typeface="Arial" charset="0"/>
              </a:rPr>
              <a:t>он.</a:t>
            </a:r>
          </a:p>
          <a:p>
            <a:pPr algn="l">
              <a:lnSpc>
                <a:spcPct val="90000"/>
              </a:lnSpc>
            </a:pPr>
            <a:r>
              <a:rPr lang="ru-RU" sz="4600" b="1" dirty="0">
                <a:solidFill>
                  <a:srgbClr val="02243A"/>
                </a:solidFill>
                <a:latin typeface="Arial" charset="0"/>
                <a:ea typeface="Arial" charset="0"/>
                <a:cs typeface="Arial" charset="0"/>
              </a:rPr>
              <a:t>Любовь и жизнь мне Открылась в нём – </a:t>
            </a:r>
          </a:p>
          <a:p>
            <a:pPr algn="l">
              <a:lnSpc>
                <a:spcPct val="90000"/>
              </a:lnSpc>
            </a:pPr>
            <a:r>
              <a:rPr lang="ru-RU" sz="4600" b="1" dirty="0">
                <a:solidFill>
                  <a:srgbClr val="02243A"/>
                </a:solidFill>
                <a:latin typeface="Arial" charset="0"/>
                <a:ea typeface="Arial" charset="0"/>
                <a:cs typeface="Arial" charset="0"/>
              </a:rPr>
              <a:t>Сам Господь </a:t>
            </a:r>
            <a:r>
              <a:rPr lang="ru-RU" sz="4600" b="1" dirty="0" smtClean="0">
                <a:solidFill>
                  <a:srgbClr val="02243A"/>
                </a:solidFill>
                <a:latin typeface="Arial" charset="0"/>
                <a:ea typeface="Arial" charset="0"/>
                <a:cs typeface="Arial" charset="0"/>
              </a:rPr>
              <a:t>написал </a:t>
            </a:r>
            <a:r>
              <a:rPr lang="ru-RU" sz="4600" b="1" dirty="0">
                <a:solidFill>
                  <a:srgbClr val="02243A"/>
                </a:solidFill>
                <a:latin typeface="Arial" charset="0"/>
                <a:ea typeface="Arial" charset="0"/>
                <a:cs typeface="Arial" charset="0"/>
              </a:rPr>
              <a:t>Закон.</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61220"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308578" y="463103"/>
            <a:ext cx="7977312"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600" b="1" dirty="0">
                <a:solidFill>
                  <a:srgbClr val="02243A"/>
                </a:solidFill>
                <a:latin typeface="Arial" charset="0"/>
                <a:ea typeface="Arial" charset="0"/>
                <a:cs typeface="Arial" charset="0"/>
              </a:rPr>
              <a:t>Сердце приклоню </a:t>
            </a:r>
          </a:p>
          <a:p>
            <a:pPr algn="l">
              <a:lnSpc>
                <a:spcPct val="90000"/>
              </a:lnSpc>
            </a:pPr>
            <a:r>
              <a:rPr lang="ru-RU" sz="4600" b="1" dirty="0">
                <a:solidFill>
                  <a:srgbClr val="02243A"/>
                </a:solidFill>
                <a:latin typeface="Arial" charset="0"/>
                <a:ea typeface="Arial" charset="0"/>
                <a:cs typeface="Arial" charset="0"/>
              </a:rPr>
              <a:t>К Закону,</a:t>
            </a:r>
          </a:p>
          <a:p>
            <a:pPr algn="l">
              <a:lnSpc>
                <a:spcPct val="90000"/>
              </a:lnSpc>
            </a:pPr>
            <a:r>
              <a:rPr lang="ru-RU" sz="4600" b="1" dirty="0">
                <a:solidFill>
                  <a:srgbClr val="02243A"/>
                </a:solidFill>
                <a:latin typeface="Arial" charset="0"/>
                <a:ea typeface="Arial" charset="0"/>
                <a:cs typeface="Arial" charset="0"/>
              </a:rPr>
              <a:t>Он сияет для меня. </a:t>
            </a:r>
          </a:p>
          <a:p>
            <a:pPr algn="l">
              <a:lnSpc>
                <a:spcPct val="90000"/>
              </a:lnSpc>
            </a:pPr>
            <a:r>
              <a:rPr lang="ru-RU" sz="4600" b="1" dirty="0">
                <a:solidFill>
                  <a:srgbClr val="02243A"/>
                </a:solidFill>
                <a:latin typeface="Arial" charset="0"/>
                <a:ea typeface="Arial" charset="0"/>
                <a:cs typeface="Arial" charset="0"/>
              </a:rPr>
              <a:t>Господа Закон </a:t>
            </a:r>
            <a:r>
              <a:rPr lang="ru-RU" sz="4600" b="1" dirty="0" smtClean="0">
                <a:solidFill>
                  <a:srgbClr val="02243A"/>
                </a:solidFill>
                <a:latin typeface="Arial" charset="0"/>
                <a:ea typeface="Arial" charset="0"/>
                <a:cs typeface="Arial" charset="0"/>
              </a:rPr>
              <a:t>исполню </a:t>
            </a:r>
            <a:r>
              <a:rPr lang="ru-RU" sz="4600" b="1" dirty="0">
                <a:solidFill>
                  <a:srgbClr val="02243A"/>
                </a:solidFill>
                <a:latin typeface="Arial" charset="0"/>
                <a:ea typeface="Arial" charset="0"/>
                <a:cs typeface="Arial" charset="0"/>
              </a:rPr>
              <a:t>– </a:t>
            </a:r>
          </a:p>
          <a:p>
            <a:pPr algn="l">
              <a:lnSpc>
                <a:spcPct val="90000"/>
              </a:lnSpc>
            </a:pPr>
            <a:r>
              <a:rPr lang="ru-RU" sz="4600" b="1" dirty="0">
                <a:solidFill>
                  <a:srgbClr val="02243A"/>
                </a:solidFill>
                <a:latin typeface="Arial" charset="0"/>
                <a:ea typeface="Arial" charset="0"/>
                <a:cs typeface="Arial" charset="0"/>
              </a:rPr>
              <a:t>В нём истина дана.</a:t>
            </a:r>
          </a:p>
          <a:p>
            <a:pPr algn="l">
              <a:lnSpc>
                <a:spcPct val="90000"/>
              </a:lnSpc>
            </a:pPr>
            <a:r>
              <a:rPr lang="ru-RU" sz="4600" b="1" dirty="0">
                <a:solidFill>
                  <a:srgbClr val="02243A"/>
                </a:solidFill>
                <a:latin typeface="Arial" charset="0"/>
                <a:ea typeface="Arial" charset="0"/>
                <a:cs typeface="Arial" charset="0"/>
              </a:rPr>
              <a:t>О, в нём истина дана.</a:t>
            </a: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5" name="Объект 2">
            <a:extLst>
              <a:ext uri="{FF2B5EF4-FFF2-40B4-BE49-F238E27FC236}">
                <a16:creationId xmlns:a16="http://schemas.microsoft.com/office/drawing/2014/main" xmlns="" id="{6FDBC29A-CD02-8A4B-A371-19BB2054B008}"/>
              </a:ext>
            </a:extLst>
          </p:cNvPr>
          <p:cNvSpPr txBox="1">
            <a:spLocks/>
          </p:cNvSpPr>
          <p:nvPr/>
        </p:nvSpPr>
        <p:spPr>
          <a:xfrm>
            <a:off x="513167" y="353905"/>
            <a:ext cx="8977675"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600" b="1" dirty="0">
                <a:solidFill>
                  <a:srgbClr val="02243A"/>
                </a:solidFill>
                <a:latin typeface="Arial" charset="0"/>
                <a:ea typeface="Arial" charset="0"/>
                <a:cs typeface="Arial" charset="0"/>
              </a:rPr>
              <a:t>Святой Закон – </a:t>
            </a:r>
            <a:endParaRPr lang="ru-RU" sz="4600" b="1" dirty="0" smtClean="0">
              <a:solidFill>
                <a:srgbClr val="02243A"/>
              </a:solidFill>
              <a:latin typeface="Arial" charset="0"/>
              <a:ea typeface="Arial" charset="0"/>
              <a:cs typeface="Arial" charset="0"/>
            </a:endParaRPr>
          </a:p>
          <a:p>
            <a:pPr algn="l">
              <a:lnSpc>
                <a:spcPct val="90000"/>
              </a:lnSpc>
            </a:pPr>
            <a:r>
              <a:rPr lang="ru-RU" sz="4600" b="1" dirty="0" smtClean="0">
                <a:solidFill>
                  <a:srgbClr val="02243A"/>
                </a:solidFill>
                <a:latin typeface="Arial" charset="0"/>
                <a:ea typeface="Arial" charset="0"/>
                <a:cs typeface="Arial" charset="0"/>
              </a:rPr>
              <a:t>Откровенье </a:t>
            </a:r>
            <a:r>
              <a:rPr lang="ru-RU" sz="4600" b="1" dirty="0">
                <a:solidFill>
                  <a:srgbClr val="02243A"/>
                </a:solidFill>
                <a:latin typeface="Arial" charset="0"/>
                <a:ea typeface="Arial" charset="0"/>
                <a:cs typeface="Arial" charset="0"/>
              </a:rPr>
              <a:t>мне.</a:t>
            </a:r>
          </a:p>
          <a:p>
            <a:pPr algn="l">
              <a:lnSpc>
                <a:spcPct val="90000"/>
              </a:lnSpc>
            </a:pPr>
            <a:r>
              <a:rPr lang="ru-RU" sz="4600" b="1" dirty="0">
                <a:solidFill>
                  <a:srgbClr val="02243A"/>
                </a:solidFill>
                <a:latin typeface="Arial" charset="0"/>
                <a:ea typeface="Arial" charset="0"/>
                <a:cs typeface="Arial" charset="0"/>
              </a:rPr>
              <a:t>Был на камне </a:t>
            </a:r>
            <a:r>
              <a:rPr lang="ru-RU" sz="4600" b="1" dirty="0">
                <a:solidFill>
                  <a:srgbClr val="02243A"/>
                </a:solidFill>
                <a:latin typeface="Arial" charset="0"/>
                <a:ea typeface="Arial" charset="0"/>
                <a:cs typeface="Arial" charset="0"/>
              </a:rPr>
              <a:t>н</a:t>
            </a:r>
            <a:r>
              <a:rPr lang="ru-RU" sz="4600" b="1" dirty="0" smtClean="0">
                <a:solidFill>
                  <a:srgbClr val="02243A"/>
                </a:solidFill>
                <a:latin typeface="Arial" charset="0"/>
                <a:ea typeface="Arial" charset="0"/>
                <a:cs typeface="Arial" charset="0"/>
              </a:rPr>
              <a:t>аписан </a:t>
            </a:r>
            <a:r>
              <a:rPr lang="ru-RU" sz="4600" b="1" dirty="0" smtClean="0">
                <a:solidFill>
                  <a:srgbClr val="02243A"/>
                </a:solidFill>
                <a:latin typeface="Arial" charset="0"/>
                <a:ea typeface="Arial" charset="0"/>
                <a:cs typeface="Arial" charset="0"/>
              </a:rPr>
              <a:t>он.</a:t>
            </a:r>
          </a:p>
          <a:p>
            <a:pPr algn="l">
              <a:lnSpc>
                <a:spcPct val="90000"/>
              </a:lnSpc>
            </a:pPr>
            <a:r>
              <a:rPr lang="ru-RU" sz="4600" b="1" dirty="0" smtClean="0">
                <a:solidFill>
                  <a:srgbClr val="02243A"/>
                </a:solidFill>
                <a:latin typeface="Arial" charset="0"/>
                <a:ea typeface="Arial" charset="0"/>
                <a:cs typeface="Arial" charset="0"/>
              </a:rPr>
              <a:t>Закон Господь</a:t>
            </a:r>
          </a:p>
          <a:p>
            <a:pPr algn="l">
              <a:lnSpc>
                <a:spcPct val="90000"/>
              </a:lnSpc>
            </a:pPr>
            <a:r>
              <a:rPr lang="ru-RU" sz="4600" b="1" dirty="0" smtClean="0">
                <a:solidFill>
                  <a:srgbClr val="02243A"/>
                </a:solidFill>
                <a:latin typeface="Arial" charset="0"/>
                <a:ea typeface="Arial" charset="0"/>
                <a:cs typeface="Arial" charset="0"/>
              </a:rPr>
              <a:t>Утвердил </a:t>
            </a:r>
            <a:r>
              <a:rPr lang="ru-RU" sz="4600" b="1" dirty="0">
                <a:solidFill>
                  <a:srgbClr val="02243A"/>
                </a:solidFill>
                <a:latin typeface="Arial" charset="0"/>
                <a:ea typeface="Arial" charset="0"/>
                <a:cs typeface="Arial" charset="0"/>
              </a:rPr>
              <a:t>навек,</a:t>
            </a:r>
          </a:p>
          <a:p>
            <a:pPr algn="l">
              <a:lnSpc>
                <a:spcPct val="90000"/>
              </a:lnSpc>
            </a:pPr>
            <a:r>
              <a:rPr lang="ru-RU" sz="4600" b="1" dirty="0">
                <a:solidFill>
                  <a:srgbClr val="02243A"/>
                </a:solidFill>
                <a:latin typeface="Arial" charset="0"/>
                <a:ea typeface="Arial" charset="0"/>
                <a:cs typeface="Arial" charset="0"/>
              </a:rPr>
              <a:t>Нахожу утешенье в </a:t>
            </a:r>
            <a:r>
              <a:rPr lang="ru-RU" sz="4600" b="1" dirty="0" smtClean="0">
                <a:solidFill>
                  <a:srgbClr val="02243A"/>
                </a:solidFill>
                <a:latin typeface="Arial" charset="0"/>
                <a:ea typeface="Arial" charset="0"/>
                <a:cs typeface="Arial" charset="0"/>
              </a:rPr>
              <a:t>нём</a:t>
            </a:r>
            <a:r>
              <a:rPr lang="ru-RU" sz="4600" b="1" dirty="0">
                <a:solidFill>
                  <a:srgbClr val="02243A"/>
                </a:solidFill>
                <a:latin typeface="Arial" charset="0"/>
                <a:ea typeface="Arial" charset="0"/>
                <a:cs typeface="Arial" charset="0"/>
              </a:rPr>
              <a:t>.</a:t>
            </a:r>
          </a:p>
        </p:txBody>
      </p:sp>
    </p:spTree>
    <p:extLst>
      <p:ext uri="{BB962C8B-B14F-4D97-AF65-F5344CB8AC3E}">
        <p14:creationId xmlns:p14="http://schemas.microsoft.com/office/powerpoint/2010/main" val="423301290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61220"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308578" y="463103"/>
            <a:ext cx="7977312"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600" b="1" dirty="0">
                <a:solidFill>
                  <a:srgbClr val="02243A"/>
                </a:solidFill>
                <a:latin typeface="Arial" charset="0"/>
                <a:ea typeface="Arial" charset="0"/>
                <a:cs typeface="Arial" charset="0"/>
              </a:rPr>
              <a:t>Сердце приклоню </a:t>
            </a:r>
          </a:p>
          <a:p>
            <a:pPr algn="l">
              <a:lnSpc>
                <a:spcPct val="90000"/>
              </a:lnSpc>
            </a:pPr>
            <a:r>
              <a:rPr lang="ru-RU" sz="4600" b="1" dirty="0">
                <a:solidFill>
                  <a:srgbClr val="02243A"/>
                </a:solidFill>
                <a:latin typeface="Arial" charset="0"/>
                <a:ea typeface="Arial" charset="0"/>
                <a:cs typeface="Arial" charset="0"/>
              </a:rPr>
              <a:t>К Закону,</a:t>
            </a:r>
          </a:p>
          <a:p>
            <a:pPr algn="l">
              <a:lnSpc>
                <a:spcPct val="90000"/>
              </a:lnSpc>
            </a:pPr>
            <a:r>
              <a:rPr lang="ru-RU" sz="4600" b="1" dirty="0">
                <a:solidFill>
                  <a:srgbClr val="02243A"/>
                </a:solidFill>
                <a:latin typeface="Arial" charset="0"/>
                <a:ea typeface="Arial" charset="0"/>
                <a:cs typeface="Arial" charset="0"/>
              </a:rPr>
              <a:t>Он сияет для меня. </a:t>
            </a:r>
          </a:p>
          <a:p>
            <a:pPr algn="l">
              <a:lnSpc>
                <a:spcPct val="90000"/>
              </a:lnSpc>
            </a:pPr>
            <a:r>
              <a:rPr lang="ru-RU" sz="4600" b="1" dirty="0">
                <a:solidFill>
                  <a:srgbClr val="02243A"/>
                </a:solidFill>
                <a:latin typeface="Arial" charset="0"/>
                <a:ea typeface="Arial" charset="0"/>
                <a:cs typeface="Arial" charset="0"/>
              </a:rPr>
              <a:t>Господа Закон </a:t>
            </a:r>
            <a:r>
              <a:rPr lang="ru-RU" sz="4600" b="1" dirty="0" smtClean="0">
                <a:solidFill>
                  <a:srgbClr val="02243A"/>
                </a:solidFill>
                <a:latin typeface="Arial" charset="0"/>
                <a:ea typeface="Arial" charset="0"/>
                <a:cs typeface="Arial" charset="0"/>
              </a:rPr>
              <a:t>исполню </a:t>
            </a:r>
            <a:r>
              <a:rPr lang="ru-RU" sz="4600" b="1" dirty="0">
                <a:solidFill>
                  <a:srgbClr val="02243A"/>
                </a:solidFill>
                <a:latin typeface="Arial" charset="0"/>
                <a:ea typeface="Arial" charset="0"/>
                <a:cs typeface="Arial" charset="0"/>
              </a:rPr>
              <a:t>– </a:t>
            </a:r>
          </a:p>
          <a:p>
            <a:pPr algn="l">
              <a:lnSpc>
                <a:spcPct val="90000"/>
              </a:lnSpc>
            </a:pPr>
            <a:r>
              <a:rPr lang="ru-RU" sz="4600" b="1" dirty="0">
                <a:solidFill>
                  <a:srgbClr val="02243A"/>
                </a:solidFill>
                <a:latin typeface="Arial" charset="0"/>
                <a:ea typeface="Arial" charset="0"/>
                <a:cs typeface="Arial" charset="0"/>
              </a:rPr>
              <a:t>В нём истина дана.</a:t>
            </a:r>
          </a:p>
          <a:p>
            <a:pPr algn="l">
              <a:lnSpc>
                <a:spcPct val="90000"/>
              </a:lnSpc>
            </a:pPr>
            <a:r>
              <a:rPr lang="ru-RU" sz="4600" b="1" dirty="0">
                <a:solidFill>
                  <a:srgbClr val="02243A"/>
                </a:solidFill>
                <a:latin typeface="Arial" charset="0"/>
                <a:ea typeface="Arial" charset="0"/>
                <a:cs typeface="Arial" charset="0"/>
              </a:rPr>
              <a:t>О, в нём истина дана.</a:t>
            </a:r>
          </a:p>
        </p:txBody>
      </p:sp>
    </p:spTree>
    <p:extLst>
      <p:ext uri="{BB962C8B-B14F-4D97-AF65-F5344CB8AC3E}">
        <p14:creationId xmlns:p14="http://schemas.microsoft.com/office/powerpoint/2010/main" val="2008098882"/>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6911747" y="-17676"/>
            <a:ext cx="2232253"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547688" y="500241"/>
            <a:ext cx="9179637" cy="483099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a:solidFill>
                  <a:srgbClr val="02243A"/>
                </a:solidFill>
                <a:latin typeface="Arial" charset="0"/>
                <a:ea typeface="Arial" charset="0"/>
                <a:cs typeface="Arial" charset="0"/>
              </a:rPr>
              <a:t>Закон справедлив – </a:t>
            </a:r>
          </a:p>
          <a:p>
            <a:pPr algn="l"/>
            <a:r>
              <a:rPr lang="ru-RU" sz="4800" b="1" dirty="0">
                <a:solidFill>
                  <a:srgbClr val="02243A"/>
                </a:solidFill>
                <a:latin typeface="Arial" charset="0"/>
                <a:ea typeface="Arial" charset="0"/>
                <a:cs typeface="Arial" charset="0"/>
              </a:rPr>
              <a:t>Осуждает грех.</a:t>
            </a:r>
          </a:p>
          <a:p>
            <a:pPr algn="l"/>
            <a:r>
              <a:rPr lang="ru-RU" sz="4800" b="1" dirty="0">
                <a:solidFill>
                  <a:srgbClr val="02243A"/>
                </a:solidFill>
                <a:latin typeface="Arial" charset="0"/>
                <a:ea typeface="Arial" charset="0"/>
                <a:cs typeface="Arial" charset="0"/>
              </a:rPr>
              <a:t>Святой Бог судит</a:t>
            </a:r>
          </a:p>
          <a:p>
            <a:pPr algn="l"/>
            <a:r>
              <a:rPr lang="ru-RU" sz="4800" b="1" dirty="0">
                <a:solidFill>
                  <a:srgbClr val="02243A"/>
                </a:solidFill>
                <a:latin typeface="Arial" charset="0"/>
                <a:ea typeface="Arial" charset="0"/>
                <a:cs typeface="Arial" charset="0"/>
              </a:rPr>
              <a:t>По Закону всех. </a:t>
            </a:r>
          </a:p>
          <a:p>
            <a:pPr algn="l"/>
            <a:r>
              <a:rPr lang="ru-RU" sz="4800" b="1" dirty="0">
                <a:solidFill>
                  <a:srgbClr val="02243A"/>
                </a:solidFill>
                <a:latin typeface="Arial" charset="0"/>
                <a:ea typeface="Arial" charset="0"/>
                <a:cs typeface="Arial" charset="0"/>
              </a:rPr>
              <a:t>Милость Бог явил, </a:t>
            </a:r>
          </a:p>
        </p:txBody>
      </p:sp>
    </p:spTree>
    <p:extLst>
      <p:ext uri="{BB962C8B-B14F-4D97-AF65-F5344CB8AC3E}">
        <p14:creationId xmlns:p14="http://schemas.microsoft.com/office/powerpoint/2010/main" val="63644159"/>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6911747" y="-17676"/>
            <a:ext cx="2232253" cy="5161176"/>
          </a:xfrm>
          <a:prstGeom prst="rect">
            <a:avLst/>
          </a:prstGeom>
        </p:spPr>
      </p:pic>
      <p:sp>
        <p:nvSpPr>
          <p:cNvPr id="6" name="Объект 2">
            <a:extLst>
              <a:ext uri="{FF2B5EF4-FFF2-40B4-BE49-F238E27FC236}">
                <a16:creationId xmlns:a16="http://schemas.microsoft.com/office/drawing/2014/main" xmlns="" id="{6FDBC29A-CD02-8A4B-A371-19BB2054B008}"/>
              </a:ext>
            </a:extLst>
          </p:cNvPr>
          <p:cNvSpPr txBox="1">
            <a:spLocks/>
          </p:cNvSpPr>
          <p:nvPr/>
        </p:nvSpPr>
        <p:spPr>
          <a:xfrm>
            <a:off x="547689" y="465138"/>
            <a:ext cx="8726584" cy="486609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a:solidFill>
                  <a:srgbClr val="02243A"/>
                </a:solidFill>
                <a:latin typeface="Arial" charset="0"/>
                <a:ea typeface="Arial" charset="0"/>
                <a:cs typeface="Arial" charset="0"/>
              </a:rPr>
              <a:t>Сына в мир послал;</a:t>
            </a:r>
          </a:p>
          <a:p>
            <a:pPr algn="l"/>
            <a:r>
              <a:rPr lang="ru-RU" sz="4800" b="1" dirty="0">
                <a:solidFill>
                  <a:srgbClr val="02243A"/>
                </a:solidFill>
                <a:latin typeface="Arial" charset="0"/>
                <a:ea typeface="Arial" charset="0"/>
                <a:cs typeface="Arial" charset="0"/>
              </a:rPr>
              <a:t>Кровь Иисус </a:t>
            </a:r>
            <a:r>
              <a:rPr lang="ru-RU" sz="4800" b="1" dirty="0" smtClean="0">
                <a:solidFill>
                  <a:srgbClr val="02243A"/>
                </a:solidFill>
                <a:latin typeface="Arial" charset="0"/>
                <a:ea typeface="Arial" charset="0"/>
                <a:cs typeface="Arial" charset="0"/>
              </a:rPr>
              <a:t>пролил</a:t>
            </a:r>
            <a:r>
              <a:rPr lang="ru-RU" sz="4800" b="1" dirty="0">
                <a:solidFill>
                  <a:srgbClr val="02243A"/>
                </a:solidFill>
                <a:latin typeface="Arial" charset="0"/>
                <a:ea typeface="Arial" charset="0"/>
                <a:cs typeface="Arial" charset="0"/>
              </a:rPr>
              <a:t>,</a:t>
            </a:r>
          </a:p>
          <a:p>
            <a:pPr algn="l"/>
            <a:r>
              <a:rPr lang="ru-RU" sz="4800" b="1" dirty="0">
                <a:solidFill>
                  <a:srgbClr val="02243A"/>
                </a:solidFill>
                <a:latin typeface="Arial" charset="0"/>
                <a:ea typeface="Arial" charset="0"/>
                <a:cs typeface="Arial" charset="0"/>
              </a:rPr>
              <a:t>Мне прощенье дал.</a:t>
            </a:r>
          </a:p>
          <a:p>
            <a:pPr algn="l"/>
            <a:r>
              <a:rPr lang="ru-RU" sz="4800" b="1" dirty="0">
                <a:solidFill>
                  <a:srgbClr val="02243A"/>
                </a:solidFill>
                <a:latin typeface="Arial" charset="0"/>
                <a:ea typeface="Arial" charset="0"/>
                <a:cs typeface="Arial" charset="0"/>
              </a:rPr>
              <a:t>Я так люблю Христа.</a:t>
            </a:r>
          </a:p>
        </p:txBody>
      </p:sp>
    </p:spTree>
    <p:extLst>
      <p:ext uri="{BB962C8B-B14F-4D97-AF65-F5344CB8AC3E}">
        <p14:creationId xmlns:p14="http://schemas.microsoft.com/office/powerpoint/2010/main" val="146519561"/>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76658" y="264116"/>
            <a:ext cx="7839841"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a:solidFill>
                  <a:srgbClr val="02243A"/>
                </a:solidFill>
                <a:latin typeface="Arial" charset="0"/>
                <a:ea typeface="Arial" charset="0"/>
                <a:cs typeface="Arial" charset="0"/>
              </a:rPr>
              <a:t>Сердце приклоню </a:t>
            </a:r>
          </a:p>
          <a:p>
            <a:pPr algn="l"/>
            <a:r>
              <a:rPr lang="ru-RU" sz="4800" b="1" dirty="0">
                <a:solidFill>
                  <a:srgbClr val="02243A"/>
                </a:solidFill>
                <a:latin typeface="Arial" charset="0"/>
                <a:ea typeface="Arial" charset="0"/>
                <a:cs typeface="Arial" charset="0"/>
              </a:rPr>
              <a:t>К Закону,</a:t>
            </a:r>
          </a:p>
          <a:p>
            <a:pPr algn="l"/>
            <a:r>
              <a:rPr lang="ru-RU" sz="4800" b="1" dirty="0">
                <a:solidFill>
                  <a:srgbClr val="02243A"/>
                </a:solidFill>
                <a:latin typeface="Arial" charset="0"/>
                <a:ea typeface="Arial" charset="0"/>
                <a:cs typeface="Arial" charset="0"/>
              </a:rPr>
              <a:t>Он сияет для меня. </a:t>
            </a:r>
          </a:p>
          <a:p>
            <a:pPr algn="l"/>
            <a:r>
              <a:rPr lang="ru-RU" sz="4800" b="1" dirty="0">
                <a:solidFill>
                  <a:srgbClr val="02243A"/>
                </a:solidFill>
                <a:latin typeface="Arial" charset="0"/>
                <a:ea typeface="Arial" charset="0"/>
                <a:cs typeface="Arial" charset="0"/>
              </a:rPr>
              <a:t>Господа Закон </a:t>
            </a:r>
            <a:endParaRPr lang="ru-RU" sz="4800" b="1" dirty="0" smtClean="0">
              <a:solidFill>
                <a:srgbClr val="02243A"/>
              </a:solidFill>
              <a:latin typeface="Arial" charset="0"/>
              <a:ea typeface="Arial" charset="0"/>
              <a:cs typeface="Arial" charset="0"/>
            </a:endParaRPr>
          </a:p>
          <a:p>
            <a:pPr algn="l"/>
            <a:r>
              <a:rPr lang="ru-RU" sz="4800" b="1" dirty="0" smtClean="0">
                <a:solidFill>
                  <a:srgbClr val="02243A"/>
                </a:solidFill>
                <a:latin typeface="Arial" charset="0"/>
                <a:ea typeface="Arial" charset="0"/>
                <a:cs typeface="Arial" charset="0"/>
              </a:rPr>
              <a:t>Исполню </a:t>
            </a:r>
            <a:r>
              <a:rPr lang="ru-RU" sz="4800" b="1" dirty="0">
                <a:solidFill>
                  <a:srgbClr val="02243A"/>
                </a:solidFill>
                <a:latin typeface="Arial" charset="0"/>
                <a:ea typeface="Arial" charset="0"/>
                <a:cs typeface="Arial" charset="0"/>
              </a:rPr>
              <a:t>– </a:t>
            </a:r>
          </a:p>
          <a:p>
            <a:pPr algn="l"/>
            <a:r>
              <a:rPr lang="ru-RU" sz="4800" b="1" dirty="0">
                <a:solidFill>
                  <a:srgbClr val="02243A"/>
                </a:solidFill>
                <a:latin typeface="Arial" charset="0"/>
                <a:ea typeface="Arial" charset="0"/>
                <a:cs typeface="Arial" charset="0"/>
              </a:rPr>
              <a:t>В нём истина дана.</a:t>
            </a:r>
          </a:p>
          <a:p>
            <a:pPr algn="l"/>
            <a:endParaRPr lang="ru-RU" sz="48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22981620"/>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14273" y="654161"/>
            <a:ext cx="7324463" cy="373256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a:solidFill>
                  <a:srgbClr val="02243A"/>
                </a:solidFill>
                <a:latin typeface="Arial" charset="0"/>
                <a:ea typeface="Arial" charset="0"/>
                <a:cs typeface="Arial" charset="0"/>
              </a:rPr>
              <a:t>О, в нём </a:t>
            </a:r>
            <a:r>
              <a:rPr lang="ru-RU" sz="4800" b="1" dirty="0" smtClean="0">
                <a:solidFill>
                  <a:srgbClr val="02243A"/>
                </a:solidFill>
                <a:latin typeface="Arial" charset="0"/>
                <a:ea typeface="Arial" charset="0"/>
                <a:cs typeface="Arial" charset="0"/>
              </a:rPr>
              <a:t>истина </a:t>
            </a:r>
            <a:r>
              <a:rPr lang="ru-RU" sz="4800" b="1" dirty="0">
                <a:solidFill>
                  <a:srgbClr val="02243A"/>
                </a:solidFill>
                <a:latin typeface="Arial" charset="0"/>
                <a:ea typeface="Arial" charset="0"/>
                <a:cs typeface="Arial" charset="0"/>
              </a:rPr>
              <a:t>дана.</a:t>
            </a:r>
          </a:p>
          <a:p>
            <a:pPr algn="l"/>
            <a:r>
              <a:rPr lang="ru-RU" sz="4800" b="1" dirty="0">
                <a:solidFill>
                  <a:srgbClr val="02243A"/>
                </a:solidFill>
                <a:latin typeface="Arial" charset="0"/>
                <a:ea typeface="Arial" charset="0"/>
                <a:cs typeface="Arial" charset="0"/>
              </a:rPr>
              <a:t>Записан он рукой Христа</a:t>
            </a:r>
          </a:p>
          <a:p>
            <a:pPr algn="l"/>
            <a:r>
              <a:rPr lang="ru-RU" sz="4800" b="1" dirty="0">
                <a:solidFill>
                  <a:srgbClr val="02243A"/>
                </a:solidFill>
                <a:latin typeface="Arial" charset="0"/>
                <a:ea typeface="Arial" charset="0"/>
                <a:cs typeface="Arial" charset="0"/>
              </a:rPr>
              <a:t>Мне в сердце </a:t>
            </a:r>
            <a:r>
              <a:rPr lang="ru-RU" sz="4800" b="1" dirty="0" smtClean="0">
                <a:solidFill>
                  <a:srgbClr val="02243A"/>
                </a:solidFill>
                <a:latin typeface="Arial" charset="0"/>
                <a:ea typeface="Arial" charset="0"/>
                <a:cs typeface="Arial" charset="0"/>
              </a:rPr>
              <a:t>навсегда</a:t>
            </a:r>
            <a:r>
              <a:rPr lang="ru-RU" sz="4800" b="1" dirty="0" smtClean="0">
                <a:solidFill>
                  <a:srgbClr val="02243A"/>
                </a:solidFill>
                <a:latin typeface="Arial" charset="0"/>
                <a:ea typeface="Arial" charset="0"/>
                <a:cs typeface="Arial" charset="0"/>
              </a:rPr>
              <a:t>.</a:t>
            </a:r>
            <a:endParaRPr lang="ru-RU" sz="48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171010818"/>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1518</TotalTime>
  <Words>172</Words>
  <Application>Microsoft Macintosh PowerPoint</Application>
  <PresentationFormat>On-screen Show (16:9)</PresentationFormat>
  <Paragraphs>43</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159</cp:revision>
  <dcterms:modified xsi:type="dcterms:W3CDTF">2021-03-06T20:43:43Z</dcterms:modified>
</cp:coreProperties>
</file>