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0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55" autoAdjust="0"/>
    <p:restoredTop sz="78762" autoAdjust="0"/>
  </p:normalViewPr>
  <p:slideViewPr>
    <p:cSldViewPr>
      <p:cViewPr>
        <p:scale>
          <a:sx n="76" d="100"/>
          <a:sy n="76" d="100"/>
        </p:scale>
        <p:origin x="-2824" y="-221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5" y="908719"/>
            <a:ext cx="6341918" cy="25637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Божий Закон – откровенье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</a:t>
            </a: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201697"/>
            <a:ext cx="8816062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Божий Закон – </a:t>
            </a: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Откровенье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</a:t>
            </a: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Любит Господь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Всех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детей.</a:t>
            </a: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повеленья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 даны;</a:t>
            </a: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Спеши их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сполнить скорей.</a:t>
            </a:r>
            <a:endParaRPr lang="ru-RU" sz="58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31817"/>
            <a:ext cx="9144000" cy="682618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31817"/>
            <a:ext cx="8816062" cy="664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40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Господа Бога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Люби всей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душой;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 разуменьем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Своим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призывает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ближним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2" y="0"/>
            <a:ext cx="9144002" cy="685799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98484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Заповедь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Бога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ветла 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добра,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сердце её сохраню.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Очень люблю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Словом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Его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живу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31817"/>
            <a:ext cx="9144000" cy="682618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31817"/>
            <a:ext cx="8816062" cy="664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40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Господа Бога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Люби всей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душой;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 разуменьем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Своим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призывает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ближним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9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9731</TotalTime>
  <Words>93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355</cp:revision>
  <dcterms:created xsi:type="dcterms:W3CDTF">2016-09-02T12:17:38Z</dcterms:created>
  <dcterms:modified xsi:type="dcterms:W3CDTF">2021-03-06T20:20:39Z</dcterms:modified>
</cp:coreProperties>
</file>