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71" r:id="rId4"/>
    <p:sldId id="267" r:id="rId5"/>
    <p:sldId id="272" r:id="rId6"/>
    <p:sldId id="274" r:id="rId7"/>
    <p:sldId id="275" r:id="rId8"/>
    <p:sldId id="273" r:id="rId9"/>
    <p:sldId id="276" r:id="rId10"/>
    <p:sldId id="277"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948" autoAdjust="0"/>
    <p:restoredTop sz="93224" autoAdjust="0"/>
  </p:normalViewPr>
  <p:slideViewPr>
    <p:cSldViewPr snapToGrid="0" snapToObjects="1">
      <p:cViewPr varScale="1">
        <p:scale>
          <a:sx n="110" d="100"/>
          <a:sy n="110" d="100"/>
        </p:scale>
        <p:origin x="-112" y="-512"/>
      </p:cViewPr>
      <p:guideLst>
        <p:guide orient="horz" pos="762"/>
        <p:guide pos="143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6274"/>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835728" y="397328"/>
            <a:ext cx="7015898"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80000"/>
              </a:lnSpc>
              <a:buNone/>
            </a:pPr>
            <a:r>
              <a:rPr lang="ru-RU" sz="7200" dirty="0" smtClean="0"/>
              <a:t>Любить</a:t>
            </a:r>
            <a:r>
              <a:rPr lang="ru-RU" sz="7200" dirty="0" smtClean="0"/>
              <a:t>, 						любить</a:t>
            </a:r>
            <a:endParaRPr lang="ru-RU" sz="7200" dirty="0"/>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75970" y="-4448"/>
            <a:ext cx="2178122" cy="5161176"/>
          </a:xfrm>
          <a:prstGeom prst="rect">
            <a:avLst/>
          </a:prstGeom>
        </p:spPr>
      </p:pic>
      <p:sp>
        <p:nvSpPr>
          <p:cNvPr id="7" name="Объект 2">
            <a:extLst>
              <a:ext uri="{FF2B5EF4-FFF2-40B4-BE49-F238E27FC236}">
                <a16:creationId xmlns="" xmlns:a16="http://schemas.microsoft.com/office/drawing/2014/main" id="{6FDBC29A-CD02-8A4B-A371-19BB2054B008}"/>
              </a:ext>
            </a:extLst>
          </p:cNvPr>
          <p:cNvSpPr txBox="1">
            <a:spLocks/>
          </p:cNvSpPr>
          <p:nvPr/>
        </p:nvSpPr>
        <p:spPr>
          <a:xfrm>
            <a:off x="1602153" y="419760"/>
            <a:ext cx="7420901" cy="3924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5700" b="1" dirty="0" smtClean="0">
                <a:latin typeface="Arial"/>
                <a:cs typeface="Arial"/>
              </a:rPr>
              <a:t>Стремиться </a:t>
            </a:r>
          </a:p>
          <a:p>
            <a:pPr algn="l">
              <a:lnSpc>
                <a:spcPct val="90000"/>
              </a:lnSpc>
            </a:pPr>
            <a:r>
              <a:rPr lang="ru-RU" sz="5700" b="1" dirty="0">
                <a:latin typeface="Arial"/>
                <a:cs typeface="Arial"/>
              </a:rPr>
              <a:t>К</a:t>
            </a:r>
            <a:r>
              <a:rPr lang="ru-RU" sz="5700" b="1" dirty="0" smtClean="0">
                <a:latin typeface="Arial"/>
                <a:cs typeface="Arial"/>
              </a:rPr>
              <a:t> </a:t>
            </a:r>
            <a:r>
              <a:rPr lang="ru-RU" sz="5700" b="1" dirty="0">
                <a:latin typeface="Arial"/>
                <a:cs typeface="Arial"/>
              </a:rPr>
              <a:t>жизни </a:t>
            </a:r>
            <a:r>
              <a:rPr lang="ru-RU" sz="5700" b="1" dirty="0" smtClean="0">
                <a:latin typeface="Arial"/>
                <a:cs typeface="Arial"/>
              </a:rPr>
              <a:t>Вечной</a:t>
            </a:r>
          </a:p>
          <a:p>
            <a:pPr algn="l">
              <a:lnSpc>
                <a:spcPct val="90000"/>
              </a:lnSpc>
            </a:pPr>
            <a:r>
              <a:rPr lang="ru-RU" sz="5700" b="1" dirty="0">
                <a:latin typeface="Arial"/>
                <a:cs typeface="Arial"/>
              </a:rPr>
              <a:t>И</a:t>
            </a:r>
            <a:r>
              <a:rPr lang="ru-RU" sz="5700" b="1" dirty="0" smtClean="0">
                <a:latin typeface="Arial"/>
                <a:cs typeface="Arial"/>
              </a:rPr>
              <a:t> </a:t>
            </a:r>
            <a:r>
              <a:rPr lang="ru-RU" sz="5700" b="1" dirty="0">
                <a:latin typeface="Arial"/>
                <a:cs typeface="Arial"/>
              </a:rPr>
              <a:t>прекрасной</a:t>
            </a:r>
          </a:p>
          <a:p>
            <a:pPr algn="l">
              <a:lnSpc>
                <a:spcPct val="90000"/>
              </a:lnSpc>
            </a:pPr>
            <a:r>
              <a:rPr lang="ru-RU" sz="5700" b="1" dirty="0">
                <a:latin typeface="Arial"/>
                <a:cs typeface="Arial"/>
              </a:rPr>
              <a:t>И никогда душой </a:t>
            </a:r>
          </a:p>
          <a:p>
            <a:pPr algn="l">
              <a:lnSpc>
                <a:spcPct val="90000"/>
              </a:lnSpc>
            </a:pPr>
            <a:r>
              <a:rPr lang="ru-RU" sz="5700" b="1" dirty="0">
                <a:latin typeface="Arial"/>
                <a:cs typeface="Arial"/>
              </a:rPr>
              <a:t>Не унывать.</a:t>
            </a:r>
          </a:p>
        </p:txBody>
      </p:sp>
    </p:spTree>
    <p:extLst>
      <p:ext uri="{BB962C8B-B14F-4D97-AF65-F5344CB8AC3E}">
        <p14:creationId xmlns:p14="http://schemas.microsoft.com/office/powerpoint/2010/main" val="2442779591"/>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51036"/>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232035" y="278370"/>
            <a:ext cx="8948602" cy="364230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5700" b="1" dirty="0" smtClean="0">
                <a:latin typeface="Arial"/>
                <a:cs typeface="Arial"/>
              </a:rPr>
              <a:t>Любить</a:t>
            </a:r>
            <a:r>
              <a:rPr lang="ru-RU" sz="5700" b="1" dirty="0">
                <a:latin typeface="Arial"/>
                <a:cs typeface="Arial"/>
              </a:rPr>
              <a:t>, любить </a:t>
            </a:r>
            <a:endParaRPr lang="ru-RU" sz="5700" b="1" dirty="0" smtClean="0">
              <a:latin typeface="Arial"/>
              <a:cs typeface="Arial"/>
            </a:endParaRPr>
          </a:p>
          <a:p>
            <a:pPr algn="l">
              <a:lnSpc>
                <a:spcPct val="90000"/>
              </a:lnSpc>
            </a:pPr>
            <a:r>
              <a:rPr lang="ru-RU" sz="5700" b="1" dirty="0" smtClean="0">
                <a:latin typeface="Arial"/>
                <a:cs typeface="Arial"/>
              </a:rPr>
              <a:t>Всем </a:t>
            </a:r>
            <a:r>
              <a:rPr lang="ru-RU" sz="5700" b="1" dirty="0">
                <a:latin typeface="Arial"/>
                <a:cs typeface="Arial"/>
              </a:rPr>
              <a:t>сердцем, </a:t>
            </a:r>
            <a:endParaRPr lang="ru-RU" sz="5700" b="1" dirty="0" smtClean="0">
              <a:latin typeface="Arial"/>
              <a:cs typeface="Arial"/>
            </a:endParaRPr>
          </a:p>
          <a:p>
            <a:pPr algn="l">
              <a:lnSpc>
                <a:spcPct val="90000"/>
              </a:lnSpc>
            </a:pPr>
            <a:r>
              <a:rPr lang="ru-RU" sz="5700" b="1" dirty="0" smtClean="0">
                <a:latin typeface="Arial"/>
                <a:cs typeface="Arial"/>
              </a:rPr>
              <a:t>Всей </a:t>
            </a:r>
            <a:r>
              <a:rPr lang="ru-RU" sz="5700" b="1" dirty="0">
                <a:latin typeface="Arial"/>
                <a:cs typeface="Arial"/>
              </a:rPr>
              <a:t>душою,</a:t>
            </a:r>
          </a:p>
          <a:p>
            <a:pPr algn="l">
              <a:lnSpc>
                <a:spcPct val="90000"/>
              </a:lnSpc>
            </a:pPr>
            <a:r>
              <a:rPr lang="ru-RU" sz="5700" b="1" dirty="0">
                <a:latin typeface="Arial"/>
                <a:cs typeface="Arial"/>
              </a:rPr>
              <a:t>В любви Христа </a:t>
            </a:r>
            <a:endParaRPr lang="ru-RU" sz="5700" b="1" dirty="0" smtClean="0">
              <a:latin typeface="Arial"/>
              <a:cs typeface="Arial"/>
            </a:endParaRPr>
          </a:p>
          <a:p>
            <a:pPr algn="l">
              <a:lnSpc>
                <a:spcPct val="90000"/>
              </a:lnSpc>
            </a:pPr>
            <a:r>
              <a:rPr lang="ru-RU" sz="5700" b="1" dirty="0">
                <a:latin typeface="Arial"/>
                <a:cs typeface="Arial"/>
              </a:rPr>
              <a:t>Ж</a:t>
            </a:r>
            <a:r>
              <a:rPr lang="ru-RU" sz="5700" b="1" dirty="0" smtClean="0">
                <a:latin typeface="Arial"/>
                <a:cs typeface="Arial"/>
              </a:rPr>
              <a:t>ивой Родник открыть,</a:t>
            </a:r>
            <a:endParaRPr lang="ru-RU" sz="5700" b="1" dirty="0">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538036" y="0"/>
            <a:ext cx="2108700"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336927" y="712800"/>
            <a:ext cx="8686127" cy="3924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5700" b="1" dirty="0">
                <a:latin typeface="Arial"/>
                <a:cs typeface="Arial"/>
              </a:rPr>
              <a:t>Его тернистой </a:t>
            </a:r>
            <a:r>
              <a:rPr lang="ru-RU" sz="5700" b="1" dirty="0" smtClean="0">
                <a:latin typeface="Arial"/>
                <a:cs typeface="Arial"/>
              </a:rPr>
              <a:t>Следовать </a:t>
            </a:r>
            <a:r>
              <a:rPr lang="ru-RU" sz="5700" b="1" dirty="0">
                <a:latin typeface="Arial"/>
                <a:cs typeface="Arial"/>
              </a:rPr>
              <a:t>тропою</a:t>
            </a:r>
          </a:p>
          <a:p>
            <a:pPr algn="l">
              <a:lnSpc>
                <a:spcPct val="90000"/>
              </a:lnSpc>
            </a:pPr>
            <a:r>
              <a:rPr lang="ru-RU" sz="5700" b="1" dirty="0">
                <a:latin typeface="Arial"/>
                <a:cs typeface="Arial"/>
              </a:rPr>
              <a:t>И беспредельно </a:t>
            </a:r>
            <a:r>
              <a:rPr lang="ru-RU" sz="5700" b="1" dirty="0" smtClean="0">
                <a:latin typeface="Arial"/>
                <a:cs typeface="Arial"/>
              </a:rPr>
              <a:t>Ближнего </a:t>
            </a:r>
            <a:r>
              <a:rPr lang="ru-RU" sz="5700" b="1" dirty="0">
                <a:latin typeface="Arial"/>
                <a:cs typeface="Arial"/>
              </a:rPr>
              <a:t>любить.</a:t>
            </a:r>
          </a:p>
        </p:txBody>
      </p:sp>
    </p:spTree>
    <p:extLst>
      <p:ext uri="{BB962C8B-B14F-4D97-AF65-F5344CB8AC3E}">
        <p14:creationId xmlns:p14="http://schemas.microsoft.com/office/powerpoint/2010/main" val="65563681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75970" y="-4448"/>
            <a:ext cx="2178122" cy="5161176"/>
          </a:xfrm>
          <a:prstGeom prst="rect">
            <a:avLst/>
          </a:prstGeom>
        </p:spPr>
      </p:pic>
      <p:sp>
        <p:nvSpPr>
          <p:cNvPr id="7" name="Объект 2">
            <a:extLst>
              <a:ext uri="{FF2B5EF4-FFF2-40B4-BE49-F238E27FC236}">
                <a16:creationId xmlns="" xmlns:a16="http://schemas.microsoft.com/office/drawing/2014/main" id="{6FDBC29A-CD02-8A4B-A371-19BB2054B008}"/>
              </a:ext>
            </a:extLst>
          </p:cNvPr>
          <p:cNvSpPr txBox="1">
            <a:spLocks/>
          </p:cNvSpPr>
          <p:nvPr/>
        </p:nvSpPr>
        <p:spPr>
          <a:xfrm>
            <a:off x="1418973" y="712800"/>
            <a:ext cx="7420901" cy="3924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5700" b="1" dirty="0">
                <a:latin typeface="Arial"/>
                <a:cs typeface="Arial"/>
              </a:rPr>
              <a:t>Его тернистой </a:t>
            </a:r>
            <a:r>
              <a:rPr lang="ru-RU" sz="5700" b="1" dirty="0" smtClean="0">
                <a:latin typeface="Arial"/>
                <a:cs typeface="Arial"/>
              </a:rPr>
              <a:t>Следовать </a:t>
            </a:r>
            <a:r>
              <a:rPr lang="ru-RU" sz="5700" b="1" dirty="0">
                <a:latin typeface="Arial"/>
                <a:cs typeface="Arial"/>
              </a:rPr>
              <a:t>тропою</a:t>
            </a:r>
          </a:p>
          <a:p>
            <a:pPr algn="l">
              <a:lnSpc>
                <a:spcPct val="90000"/>
              </a:lnSpc>
            </a:pPr>
            <a:r>
              <a:rPr lang="ru-RU" sz="5700" b="1" dirty="0">
                <a:latin typeface="Arial"/>
                <a:cs typeface="Arial"/>
              </a:rPr>
              <a:t>И беспредельно </a:t>
            </a:r>
            <a:r>
              <a:rPr lang="ru-RU" sz="5700" b="1" dirty="0" smtClean="0">
                <a:latin typeface="Arial"/>
                <a:cs typeface="Arial"/>
              </a:rPr>
              <a:t>Ближнего </a:t>
            </a:r>
            <a:r>
              <a:rPr lang="ru-RU" sz="5700" b="1" dirty="0">
                <a:latin typeface="Arial"/>
                <a:cs typeface="Arial"/>
              </a:rPr>
              <a:t>любить.</a:t>
            </a: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51036"/>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76279" y="551036"/>
            <a:ext cx="8765417" cy="336963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5700" b="1" dirty="0" smtClean="0">
                <a:latin typeface="Arial"/>
                <a:cs typeface="Arial"/>
              </a:rPr>
              <a:t>Любить</a:t>
            </a:r>
            <a:r>
              <a:rPr lang="ru-RU" sz="5700" b="1" dirty="0">
                <a:latin typeface="Arial"/>
                <a:cs typeface="Arial"/>
              </a:rPr>
              <a:t>, любить! </a:t>
            </a:r>
            <a:r>
              <a:rPr lang="ru-RU" sz="5700" b="1" dirty="0" smtClean="0">
                <a:latin typeface="Arial"/>
                <a:cs typeface="Arial"/>
              </a:rPr>
              <a:t/>
            </a:r>
            <a:br>
              <a:rPr lang="ru-RU" sz="5700" b="1" dirty="0" smtClean="0">
                <a:latin typeface="Arial"/>
                <a:cs typeface="Arial"/>
              </a:rPr>
            </a:br>
            <a:r>
              <a:rPr lang="ru-RU" sz="5700" b="1" dirty="0" smtClean="0">
                <a:latin typeface="Arial"/>
                <a:cs typeface="Arial"/>
              </a:rPr>
              <a:t>И</a:t>
            </a:r>
            <a:r>
              <a:rPr lang="ru-RU" sz="5700" b="1" dirty="0">
                <a:latin typeface="Arial"/>
                <a:cs typeface="Arial"/>
              </a:rPr>
              <a:t>, Бога прославляя,</a:t>
            </a:r>
          </a:p>
          <a:p>
            <a:pPr algn="l">
              <a:lnSpc>
                <a:spcPct val="90000"/>
              </a:lnSpc>
            </a:pPr>
            <a:r>
              <a:rPr lang="ru-RU" sz="5700" b="1" dirty="0">
                <a:latin typeface="Arial"/>
                <a:cs typeface="Arial"/>
              </a:rPr>
              <a:t>В годины скорби </a:t>
            </a:r>
            <a:r>
              <a:rPr lang="ru-RU" sz="5700" b="1" dirty="0" smtClean="0">
                <a:latin typeface="Arial"/>
                <a:cs typeface="Arial"/>
              </a:rPr>
              <a:t>Терпеливым </a:t>
            </a:r>
            <a:r>
              <a:rPr lang="ru-RU" sz="5700" b="1" dirty="0">
                <a:latin typeface="Arial"/>
                <a:cs typeface="Arial"/>
              </a:rPr>
              <a:t>быть </a:t>
            </a:r>
            <a:r>
              <a:rPr lang="ru-RU" sz="5700" b="1" dirty="0" smtClean="0">
                <a:latin typeface="Arial"/>
                <a:cs typeface="Arial"/>
              </a:rPr>
              <a:t>–</a:t>
            </a:r>
            <a:endParaRPr lang="ru-RU" sz="5700" b="1" dirty="0">
              <a:latin typeface="Arial"/>
              <a:cs typeface="Arial"/>
            </a:endParaRPr>
          </a:p>
        </p:txBody>
      </p:sp>
    </p:spTree>
    <p:extLst>
      <p:ext uri="{BB962C8B-B14F-4D97-AF65-F5344CB8AC3E}">
        <p14:creationId xmlns:p14="http://schemas.microsoft.com/office/powerpoint/2010/main" val="1632828976"/>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538036" y="0"/>
            <a:ext cx="2108700"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336927" y="419760"/>
            <a:ext cx="8686127" cy="3924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5700" b="1" dirty="0" smtClean="0">
                <a:latin typeface="Arial"/>
                <a:cs typeface="Arial"/>
              </a:rPr>
              <a:t>С </a:t>
            </a:r>
            <a:r>
              <a:rPr lang="ru-RU" sz="5700" b="1" dirty="0">
                <a:latin typeface="Arial"/>
                <a:cs typeface="Arial"/>
              </a:rPr>
              <a:t>открытым </a:t>
            </a:r>
            <a:endParaRPr lang="ru-RU" sz="5700" b="1" dirty="0" smtClean="0">
              <a:latin typeface="Arial"/>
              <a:cs typeface="Arial"/>
            </a:endParaRPr>
          </a:p>
          <a:p>
            <a:pPr algn="l">
              <a:lnSpc>
                <a:spcPct val="90000"/>
              </a:lnSpc>
            </a:pPr>
            <a:r>
              <a:rPr lang="ru-RU" sz="5700" b="1" dirty="0" smtClean="0">
                <a:latin typeface="Arial"/>
                <a:cs typeface="Arial"/>
              </a:rPr>
              <a:t>Сердцем</a:t>
            </a:r>
          </a:p>
          <a:p>
            <a:pPr algn="l">
              <a:lnSpc>
                <a:spcPct val="90000"/>
              </a:lnSpc>
            </a:pPr>
            <a:r>
              <a:rPr lang="ru-RU" sz="5700" b="1" dirty="0" smtClean="0">
                <a:latin typeface="Arial"/>
                <a:cs typeface="Arial"/>
              </a:rPr>
              <a:t>Людям </a:t>
            </a:r>
            <a:r>
              <a:rPr lang="ru-RU" sz="5700" b="1" dirty="0">
                <a:latin typeface="Arial"/>
                <a:cs typeface="Arial"/>
              </a:rPr>
              <a:t>помогая,</a:t>
            </a:r>
          </a:p>
          <a:p>
            <a:pPr algn="l">
              <a:lnSpc>
                <a:spcPct val="90000"/>
              </a:lnSpc>
            </a:pPr>
            <a:r>
              <a:rPr lang="ru-RU" sz="5700" b="1" dirty="0">
                <a:latin typeface="Arial"/>
                <a:cs typeface="Arial"/>
              </a:rPr>
              <a:t>Не порицать </a:t>
            </a:r>
            <a:endParaRPr lang="ru-RU" sz="5700" b="1" dirty="0" smtClean="0">
              <a:latin typeface="Arial"/>
              <a:cs typeface="Arial"/>
            </a:endParaRPr>
          </a:p>
          <a:p>
            <a:pPr algn="l">
              <a:lnSpc>
                <a:spcPct val="90000"/>
              </a:lnSpc>
            </a:pPr>
            <a:r>
              <a:rPr lang="ru-RU" sz="5700" b="1" dirty="0">
                <a:latin typeface="Arial"/>
                <a:cs typeface="Arial"/>
              </a:rPr>
              <a:t>И</a:t>
            </a:r>
            <a:r>
              <a:rPr lang="ru-RU" sz="5700" b="1" dirty="0" smtClean="0">
                <a:latin typeface="Arial"/>
                <a:cs typeface="Arial"/>
              </a:rPr>
              <a:t>х </a:t>
            </a:r>
            <a:r>
              <a:rPr lang="ru-RU" sz="5700" b="1" dirty="0">
                <a:latin typeface="Arial"/>
                <a:cs typeface="Arial"/>
              </a:rPr>
              <a:t>строго, Не судить.</a:t>
            </a:r>
          </a:p>
        </p:txBody>
      </p:sp>
    </p:spTree>
    <p:extLst>
      <p:ext uri="{BB962C8B-B14F-4D97-AF65-F5344CB8AC3E}">
        <p14:creationId xmlns:p14="http://schemas.microsoft.com/office/powerpoint/2010/main" val="2098560209"/>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75970" y="-4448"/>
            <a:ext cx="2178122" cy="5161176"/>
          </a:xfrm>
          <a:prstGeom prst="rect">
            <a:avLst/>
          </a:prstGeom>
        </p:spPr>
      </p:pic>
      <p:sp>
        <p:nvSpPr>
          <p:cNvPr id="6" name="Объект 2">
            <a:extLst>
              <a:ext uri="{FF2B5EF4-FFF2-40B4-BE49-F238E27FC236}">
                <a16:creationId xmlns="" xmlns:a16="http://schemas.microsoft.com/office/drawing/2014/main" id="{6FDBC29A-CD02-8A4B-A371-19BB2054B008}"/>
              </a:ext>
            </a:extLst>
          </p:cNvPr>
          <p:cNvSpPr txBox="1">
            <a:spLocks/>
          </p:cNvSpPr>
          <p:nvPr/>
        </p:nvSpPr>
        <p:spPr>
          <a:xfrm>
            <a:off x="1270085" y="419760"/>
            <a:ext cx="7873915" cy="3924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5700" b="1" dirty="0" smtClean="0">
                <a:latin typeface="Arial"/>
                <a:cs typeface="Arial"/>
              </a:rPr>
              <a:t>С </a:t>
            </a:r>
            <a:r>
              <a:rPr lang="ru-RU" sz="5700" b="1" dirty="0">
                <a:latin typeface="Arial"/>
                <a:cs typeface="Arial"/>
              </a:rPr>
              <a:t>открытым </a:t>
            </a:r>
            <a:endParaRPr lang="ru-RU" sz="5700" b="1" dirty="0" smtClean="0">
              <a:latin typeface="Arial"/>
              <a:cs typeface="Arial"/>
            </a:endParaRPr>
          </a:p>
          <a:p>
            <a:pPr algn="l">
              <a:lnSpc>
                <a:spcPct val="90000"/>
              </a:lnSpc>
            </a:pPr>
            <a:r>
              <a:rPr lang="ru-RU" sz="5700" b="1" dirty="0" smtClean="0">
                <a:latin typeface="Arial"/>
                <a:cs typeface="Arial"/>
              </a:rPr>
              <a:t>Сердцем</a:t>
            </a:r>
          </a:p>
          <a:p>
            <a:pPr algn="l">
              <a:lnSpc>
                <a:spcPct val="90000"/>
              </a:lnSpc>
            </a:pPr>
            <a:r>
              <a:rPr lang="ru-RU" sz="5700" b="1" dirty="0" smtClean="0">
                <a:latin typeface="Arial"/>
                <a:cs typeface="Arial"/>
              </a:rPr>
              <a:t>Людям </a:t>
            </a:r>
            <a:r>
              <a:rPr lang="ru-RU" sz="5700" b="1" dirty="0">
                <a:latin typeface="Arial"/>
                <a:cs typeface="Arial"/>
              </a:rPr>
              <a:t>помогая,</a:t>
            </a:r>
          </a:p>
          <a:p>
            <a:pPr algn="l">
              <a:lnSpc>
                <a:spcPct val="90000"/>
              </a:lnSpc>
            </a:pPr>
            <a:r>
              <a:rPr lang="ru-RU" sz="5700" b="1" dirty="0">
                <a:latin typeface="Arial"/>
                <a:cs typeface="Arial"/>
              </a:rPr>
              <a:t>Не порицать </a:t>
            </a:r>
            <a:endParaRPr lang="ru-RU" sz="5700" b="1" dirty="0" smtClean="0">
              <a:latin typeface="Arial"/>
              <a:cs typeface="Arial"/>
            </a:endParaRPr>
          </a:p>
          <a:p>
            <a:pPr algn="l">
              <a:lnSpc>
                <a:spcPct val="90000"/>
              </a:lnSpc>
            </a:pPr>
            <a:r>
              <a:rPr lang="ru-RU" sz="5700" b="1" dirty="0">
                <a:latin typeface="Arial"/>
                <a:cs typeface="Arial"/>
              </a:rPr>
              <a:t>И</a:t>
            </a:r>
            <a:r>
              <a:rPr lang="ru-RU" sz="5700" b="1" dirty="0" smtClean="0">
                <a:latin typeface="Arial"/>
                <a:cs typeface="Arial"/>
              </a:rPr>
              <a:t>х </a:t>
            </a:r>
            <a:r>
              <a:rPr lang="ru-RU" sz="5700" b="1" dirty="0">
                <a:latin typeface="Arial"/>
                <a:cs typeface="Arial"/>
              </a:rPr>
              <a:t>строго, Не судить.</a:t>
            </a:r>
          </a:p>
        </p:txBody>
      </p:sp>
    </p:spTree>
    <p:extLst>
      <p:ext uri="{BB962C8B-B14F-4D97-AF65-F5344CB8AC3E}">
        <p14:creationId xmlns:p14="http://schemas.microsoft.com/office/powerpoint/2010/main" val="2977973868"/>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51036"/>
            <a:ext cx="91532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64067" y="412680"/>
            <a:ext cx="8777629" cy="364230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5700" b="1" dirty="0" smtClean="0">
                <a:latin typeface="Arial"/>
                <a:cs typeface="Arial"/>
              </a:rPr>
              <a:t>Любить</a:t>
            </a:r>
            <a:r>
              <a:rPr lang="ru-RU" sz="5700" b="1" dirty="0">
                <a:latin typeface="Arial"/>
                <a:cs typeface="Arial"/>
              </a:rPr>
              <a:t>, любить </a:t>
            </a:r>
            <a:r>
              <a:rPr lang="ru-RU" sz="5700" b="1" dirty="0" smtClean="0">
                <a:latin typeface="Arial"/>
                <a:cs typeface="Arial"/>
              </a:rPr>
              <a:t>Осознанно </a:t>
            </a:r>
            <a:r>
              <a:rPr lang="ru-RU" sz="5700" b="1" dirty="0">
                <a:latin typeface="Arial"/>
                <a:cs typeface="Arial"/>
              </a:rPr>
              <a:t>и ясно,</a:t>
            </a:r>
          </a:p>
          <a:p>
            <a:pPr algn="l">
              <a:lnSpc>
                <a:spcPct val="90000"/>
              </a:lnSpc>
            </a:pPr>
            <a:r>
              <a:rPr lang="ru-RU" sz="5700" b="1" dirty="0">
                <a:latin typeface="Arial"/>
                <a:cs typeface="Arial"/>
              </a:rPr>
              <a:t>С любовью руку </a:t>
            </a:r>
            <a:r>
              <a:rPr lang="ru-RU" sz="5700" b="1" dirty="0" smtClean="0">
                <a:latin typeface="Arial"/>
                <a:cs typeface="Arial"/>
              </a:rPr>
              <a:t>Недругу </a:t>
            </a:r>
            <a:r>
              <a:rPr lang="ru-RU" sz="5700" b="1" dirty="0">
                <a:latin typeface="Arial"/>
                <a:cs typeface="Arial"/>
              </a:rPr>
              <a:t>подать</a:t>
            </a:r>
            <a:r>
              <a:rPr lang="ru-RU" sz="5700" b="1" dirty="0" smtClean="0">
                <a:latin typeface="Arial"/>
                <a:cs typeface="Arial"/>
              </a:rPr>
              <a:t>,</a:t>
            </a:r>
            <a:endParaRPr lang="ru-RU" sz="5700" b="1" dirty="0">
              <a:latin typeface="Arial"/>
              <a:cs typeface="Arial"/>
            </a:endParaRPr>
          </a:p>
        </p:txBody>
      </p:sp>
    </p:spTree>
    <p:extLst>
      <p:ext uri="{BB962C8B-B14F-4D97-AF65-F5344CB8AC3E}">
        <p14:creationId xmlns:p14="http://schemas.microsoft.com/office/powerpoint/2010/main" val="716920755"/>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a:off x="7538036" y="0"/>
            <a:ext cx="2108700"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512919" y="419760"/>
            <a:ext cx="8510135" cy="3924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5700" b="1" dirty="0" smtClean="0">
                <a:latin typeface="Arial"/>
                <a:cs typeface="Arial"/>
              </a:rPr>
              <a:t>Стремиться </a:t>
            </a:r>
          </a:p>
          <a:p>
            <a:pPr algn="l">
              <a:lnSpc>
                <a:spcPct val="90000"/>
              </a:lnSpc>
            </a:pPr>
            <a:r>
              <a:rPr lang="ru-RU" sz="5700" b="1" dirty="0">
                <a:latin typeface="Arial"/>
                <a:cs typeface="Arial"/>
              </a:rPr>
              <a:t>К</a:t>
            </a:r>
            <a:r>
              <a:rPr lang="ru-RU" sz="5700" b="1" dirty="0" smtClean="0">
                <a:latin typeface="Arial"/>
                <a:cs typeface="Arial"/>
              </a:rPr>
              <a:t> </a:t>
            </a:r>
            <a:r>
              <a:rPr lang="ru-RU" sz="5700" b="1" dirty="0">
                <a:latin typeface="Arial"/>
                <a:cs typeface="Arial"/>
              </a:rPr>
              <a:t>жизни </a:t>
            </a:r>
            <a:r>
              <a:rPr lang="ru-RU" sz="5700" b="1" dirty="0" smtClean="0">
                <a:latin typeface="Arial"/>
                <a:cs typeface="Arial"/>
              </a:rPr>
              <a:t>Вечной</a:t>
            </a:r>
          </a:p>
          <a:p>
            <a:pPr algn="l">
              <a:lnSpc>
                <a:spcPct val="90000"/>
              </a:lnSpc>
            </a:pPr>
            <a:r>
              <a:rPr lang="ru-RU" sz="5700" b="1" dirty="0">
                <a:latin typeface="Arial"/>
                <a:cs typeface="Arial"/>
              </a:rPr>
              <a:t>И</a:t>
            </a:r>
            <a:r>
              <a:rPr lang="ru-RU" sz="5700" b="1" dirty="0" smtClean="0">
                <a:latin typeface="Arial"/>
                <a:cs typeface="Arial"/>
              </a:rPr>
              <a:t> </a:t>
            </a:r>
            <a:r>
              <a:rPr lang="ru-RU" sz="5700" b="1" dirty="0">
                <a:latin typeface="Arial"/>
                <a:cs typeface="Arial"/>
              </a:rPr>
              <a:t>прекрасной</a:t>
            </a:r>
          </a:p>
          <a:p>
            <a:pPr algn="l">
              <a:lnSpc>
                <a:spcPct val="90000"/>
              </a:lnSpc>
            </a:pPr>
            <a:r>
              <a:rPr lang="ru-RU" sz="5700" b="1" dirty="0">
                <a:latin typeface="Arial"/>
                <a:cs typeface="Arial"/>
              </a:rPr>
              <a:t>И никогда душой </a:t>
            </a:r>
          </a:p>
          <a:p>
            <a:pPr algn="l">
              <a:lnSpc>
                <a:spcPct val="90000"/>
              </a:lnSpc>
            </a:pPr>
            <a:r>
              <a:rPr lang="ru-RU" sz="5700" b="1" dirty="0">
                <a:latin typeface="Arial"/>
                <a:cs typeface="Arial"/>
              </a:rPr>
              <a:t>Не унывать.</a:t>
            </a:r>
          </a:p>
        </p:txBody>
      </p:sp>
    </p:spTree>
    <p:extLst>
      <p:ext uri="{BB962C8B-B14F-4D97-AF65-F5344CB8AC3E}">
        <p14:creationId xmlns:p14="http://schemas.microsoft.com/office/powerpoint/2010/main" val="2237502827"/>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1448</TotalTime>
  <Words>105</Words>
  <Application>Microsoft Macintosh PowerPoint</Application>
  <PresentationFormat>On-screen Show (16:9)</PresentationFormat>
  <Paragraphs>34</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112</cp:revision>
  <dcterms:modified xsi:type="dcterms:W3CDTF">2021-03-09T09:08:47Z</dcterms:modified>
</cp:coreProperties>
</file>