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5" r:id="rId2"/>
    <p:sldId id="269" r:id="rId3"/>
    <p:sldId id="281" r:id="rId4"/>
    <p:sldId id="284" r:id="rId5"/>
    <p:sldId id="285" r:id="rId6"/>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701" autoAdjust="0"/>
    <p:restoredTop sz="92990" autoAdjust="0"/>
  </p:normalViewPr>
  <p:slideViewPr>
    <p:cSldViewPr snapToGrid="0" snapToObjects="1">
      <p:cViewPr>
        <p:scale>
          <a:sx n="81" d="100"/>
          <a:sy n="81" d="100"/>
        </p:scale>
        <p:origin x="-2944" y="-2264"/>
      </p:cViewPr>
      <p:guideLst>
        <p:guide orient="horz" pos="762"/>
        <p:guide pos="4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jpg"/><Relationship Id="rId4" Type="http://schemas.openxmlformats.org/officeDocument/2006/relationships/image" Target="../media/image10.jpeg"/><Relationship Id="rId5" Type="http://schemas.openxmlformats.org/officeDocument/2006/relationships/image" Target="../media/image11.jpeg"/><Relationship Id="rId6" Type="http://schemas.microsoft.com/office/2007/relationships/hdphoto" Target="../media/hdphoto1.wdp"/><Relationship Id="rId7" Type="http://schemas.openxmlformats.org/officeDocument/2006/relationships/image" Target="../media/image12.png"/><Relationship Id="rId8" Type="http://schemas.microsoft.com/office/2007/relationships/hdphoto" Target="../media/hdphoto2.wdp"/><Relationship Id="rId9" Type="http://schemas.openxmlformats.org/officeDocument/2006/relationships/image" Target="../media/image13.png"/><Relationship Id="rId10"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lide 5.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 y="937"/>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V="1">
            <a:off x="0" y="936"/>
            <a:ext cx="2451652" cy="5161176"/>
          </a:xfrm>
          <a:prstGeom prst="rect">
            <a:avLst/>
          </a:prstGeom>
        </p:spPr>
      </p:pic>
      <p:pic>
        <p:nvPicPr>
          <p:cNvPr id="6" name="Picture 5" descr="Источник хвалы_ОБЛОЖКА_final_01_.jpg"/>
          <p:cNvPicPr>
            <a:picLocks noChangeAspect="1"/>
          </p:cNvPicPr>
          <p:nvPr/>
        </p:nvPicPr>
        <p:blipFill>
          <a:blip r:embed="rId5" cstate="print">
            <a:extLst>
              <a:ext uri="{BEBA8EAE-BF5A-486C-A8C5-ECC9F3942E4B}">
                <a14:imgProps xmlns:a14="http://schemas.microsoft.com/office/drawing/2010/main">
                  <a14:imgLayer r:embed="rId6">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426668" y="817392"/>
            <a:ext cx="6694364" cy="214987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70000"/>
              </a:lnSpc>
              <a:buNone/>
            </a:pPr>
            <a:r>
              <a:rPr lang="ru-RU" sz="6600" dirty="0">
                <a:solidFill>
                  <a:srgbClr val="02243A"/>
                </a:solidFill>
                <a:latin typeface="Arial" charset="0"/>
                <a:ea typeface="Arial" charset="0"/>
                <a:cs typeface="Arial" charset="0"/>
              </a:rPr>
              <a:t>Так да светит свет ваш</a:t>
            </a:r>
          </a:p>
        </p:txBody>
      </p:sp>
      <p:pic>
        <p:nvPicPr>
          <p:cNvPr id="4" name="Picture 3" descr="Источник хвалы_ОБЛОЖКА_final_03_.jpg"/>
          <p:cNvPicPr>
            <a:picLocks noChangeAspect="1"/>
          </p:cNvPicPr>
          <p:nvPr/>
        </p:nvPicPr>
        <p:blipFill>
          <a:blip r:embed="rId7" cstate="print">
            <a:extLst>
              <a:ext uri="{BEBA8EAE-BF5A-486C-A8C5-ECC9F3942E4B}">
                <a14:imgProps xmlns:a14="http://schemas.microsoft.com/office/drawing/2010/main">
                  <a14:imgLayer r:embed="rId8">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9" cstate="print">
            <a:extLst>
              <a:ext uri="{BEBA8EAE-BF5A-486C-A8C5-ECC9F3942E4B}">
                <a14:imgProps xmlns:a14="http://schemas.microsoft.com/office/drawing/2010/main">
                  <a14:imgLayer r:embed="rId10">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768206" y="85907"/>
            <a:ext cx="81994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600" b="1" dirty="0">
                <a:solidFill>
                  <a:srgbClr val="02243A"/>
                </a:solidFill>
                <a:latin typeface="Arial" charset="0"/>
                <a:ea typeface="Arial" charset="0"/>
                <a:cs typeface="Arial" charset="0"/>
              </a:rPr>
              <a:t>Как</a:t>
            </a:r>
            <a:r>
              <a:rPr lang="ru-RU" sz="4600" dirty="0"/>
              <a:t> </a:t>
            </a:r>
            <a:r>
              <a:rPr lang="ru-RU" sz="4600" b="1" dirty="0">
                <a:solidFill>
                  <a:srgbClr val="02243A"/>
                </a:solidFill>
                <a:latin typeface="Arial" charset="0"/>
                <a:ea typeface="Arial" charset="0"/>
                <a:cs typeface="Arial" charset="0"/>
              </a:rPr>
              <a:t>свеча свой </a:t>
            </a:r>
            <a:r>
              <a:rPr lang="ru-RU" sz="4600" b="1" dirty="0" smtClean="0">
                <a:solidFill>
                  <a:srgbClr val="02243A"/>
                </a:solidFill>
                <a:latin typeface="Arial" charset="0"/>
                <a:ea typeface="Arial" charset="0"/>
                <a:cs typeface="Arial" charset="0"/>
              </a:rPr>
              <a:t>свет</a:t>
            </a:r>
          </a:p>
          <a:p>
            <a:pPr algn="l">
              <a:lnSpc>
                <a:spcPct val="90000"/>
              </a:lnSpc>
            </a:pPr>
            <a:r>
              <a:rPr lang="ru-RU" sz="4600" b="1" dirty="0" smtClean="0">
                <a:solidFill>
                  <a:srgbClr val="02243A"/>
                </a:solidFill>
                <a:latin typeface="Arial" charset="0"/>
                <a:ea typeface="Arial" charset="0"/>
                <a:cs typeface="Arial" charset="0"/>
              </a:rPr>
              <a:t>Огнистый </a:t>
            </a:r>
            <a:r>
              <a:rPr lang="ru-RU" sz="4600" b="1" dirty="0">
                <a:solidFill>
                  <a:srgbClr val="02243A"/>
                </a:solidFill>
                <a:latin typeface="Arial" charset="0"/>
                <a:ea typeface="Arial" charset="0"/>
                <a:cs typeface="Arial" charset="0"/>
              </a:rPr>
              <a:t>льющая,</a:t>
            </a:r>
          </a:p>
          <a:p>
            <a:pPr algn="l">
              <a:lnSpc>
                <a:spcPct val="90000"/>
              </a:lnSpc>
            </a:pPr>
            <a:r>
              <a:rPr lang="ru-RU" sz="4600" b="1" dirty="0">
                <a:solidFill>
                  <a:srgbClr val="02243A"/>
                </a:solidFill>
                <a:latin typeface="Arial" charset="0"/>
                <a:ea typeface="Arial" charset="0"/>
                <a:cs typeface="Arial" charset="0"/>
              </a:rPr>
              <a:t>Озаряет всё </a:t>
            </a:r>
            <a:r>
              <a:rPr lang="ru-RU" sz="4600" b="1" dirty="0" smtClean="0">
                <a:solidFill>
                  <a:srgbClr val="02243A"/>
                </a:solidFill>
                <a:latin typeface="Arial" charset="0"/>
                <a:ea typeface="Arial" charset="0"/>
                <a:cs typeface="Arial" charset="0"/>
              </a:rPr>
              <a:t>собой </a:t>
            </a:r>
            <a:r>
              <a:rPr lang="ru-RU" sz="4600" b="1" dirty="0">
                <a:solidFill>
                  <a:srgbClr val="02243A"/>
                </a:solidFill>
                <a:latin typeface="Arial" charset="0"/>
                <a:ea typeface="Arial" charset="0"/>
                <a:cs typeface="Arial" charset="0"/>
              </a:rPr>
              <a:t>вокруг,</a:t>
            </a:r>
          </a:p>
          <a:p>
            <a:pPr algn="l">
              <a:lnSpc>
                <a:spcPct val="90000"/>
              </a:lnSpc>
            </a:pPr>
            <a:r>
              <a:rPr lang="ru-RU" sz="4600" b="1" dirty="0" smtClean="0">
                <a:solidFill>
                  <a:srgbClr val="02243A"/>
                </a:solidFill>
                <a:latin typeface="Arial" charset="0"/>
                <a:ea typeface="Arial" charset="0"/>
                <a:cs typeface="Arial" charset="0"/>
              </a:rPr>
              <a:t>		Ваша </a:t>
            </a:r>
            <a:r>
              <a:rPr lang="ru-RU" sz="4600" b="1" dirty="0">
                <a:solidFill>
                  <a:srgbClr val="02243A"/>
                </a:solidFill>
                <a:latin typeface="Arial" charset="0"/>
                <a:ea typeface="Arial" charset="0"/>
                <a:cs typeface="Arial" charset="0"/>
              </a:rPr>
              <a:t>жизнь пусть </a:t>
            </a:r>
            <a:endParaRPr lang="ru-RU" sz="4600" b="1" dirty="0" smtClean="0">
              <a:solidFill>
                <a:srgbClr val="02243A"/>
              </a:solidFill>
              <a:latin typeface="Arial" charset="0"/>
              <a:ea typeface="Arial" charset="0"/>
              <a:cs typeface="Arial" charset="0"/>
            </a:endParaRPr>
          </a:p>
          <a:p>
            <a:pPr algn="l">
              <a:lnSpc>
                <a:spcPct val="90000"/>
              </a:lnSpc>
            </a:pPr>
            <a:r>
              <a:rPr lang="ru-RU" sz="4600" b="1" dirty="0" smtClean="0">
                <a:solidFill>
                  <a:srgbClr val="02243A"/>
                </a:solidFill>
                <a:latin typeface="Arial" charset="0"/>
                <a:ea typeface="Arial" charset="0"/>
                <a:cs typeface="Arial" charset="0"/>
              </a:rPr>
              <a:t>		Будет </a:t>
            </a:r>
            <a:r>
              <a:rPr lang="ru-RU" sz="4600" b="1" dirty="0">
                <a:solidFill>
                  <a:srgbClr val="02243A"/>
                </a:solidFill>
                <a:latin typeface="Arial" charset="0"/>
                <a:ea typeface="Arial" charset="0"/>
                <a:cs typeface="Arial" charset="0"/>
              </a:rPr>
              <a:t>свет несущею</a:t>
            </a:r>
          </a:p>
          <a:p>
            <a:pPr algn="l">
              <a:lnSpc>
                <a:spcPct val="90000"/>
              </a:lnSpc>
            </a:pPr>
            <a:r>
              <a:rPr lang="ru-RU" sz="4600" b="1" dirty="0" smtClean="0">
                <a:solidFill>
                  <a:srgbClr val="02243A"/>
                </a:solidFill>
                <a:latin typeface="Arial" charset="0"/>
                <a:ea typeface="Arial" charset="0"/>
                <a:cs typeface="Arial" charset="0"/>
              </a:rPr>
              <a:t>		В </a:t>
            </a:r>
            <a:r>
              <a:rPr lang="ru-RU" sz="4600" b="1" dirty="0">
                <a:solidFill>
                  <a:srgbClr val="02243A"/>
                </a:solidFill>
                <a:latin typeface="Arial" charset="0"/>
                <a:ea typeface="Arial" charset="0"/>
                <a:cs typeface="Arial" charset="0"/>
              </a:rPr>
              <a:t>мир страданий, </a:t>
            </a:r>
            <a:endParaRPr lang="ru-RU" sz="4600" b="1" dirty="0" smtClean="0">
              <a:solidFill>
                <a:srgbClr val="02243A"/>
              </a:solidFill>
              <a:latin typeface="Arial" charset="0"/>
              <a:ea typeface="Arial" charset="0"/>
              <a:cs typeface="Arial" charset="0"/>
            </a:endParaRPr>
          </a:p>
          <a:p>
            <a:pPr algn="l">
              <a:lnSpc>
                <a:spcPct val="90000"/>
              </a:lnSpc>
            </a:pPr>
            <a:r>
              <a:rPr lang="ru-RU" sz="4600" b="1" dirty="0" smtClean="0">
                <a:solidFill>
                  <a:srgbClr val="02243A"/>
                </a:solidFill>
                <a:latin typeface="Arial" charset="0"/>
                <a:ea typeface="Arial" charset="0"/>
                <a:cs typeface="Arial" charset="0"/>
              </a:rPr>
              <a:t>		Горестей </a:t>
            </a:r>
            <a:r>
              <a:rPr lang="ru-RU" sz="4600" b="1" dirty="0">
                <a:solidFill>
                  <a:srgbClr val="02243A"/>
                </a:solidFill>
                <a:latin typeface="Arial" charset="0"/>
                <a:ea typeface="Arial" charset="0"/>
                <a:cs typeface="Arial" charset="0"/>
              </a:rPr>
              <a:t>и мук.</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656462"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395313" y="195674"/>
            <a:ext cx="7748688"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200" dirty="0">
                <a:solidFill>
                  <a:srgbClr val="02243A"/>
                </a:solidFill>
                <a:latin typeface="Arial" charset="0"/>
                <a:ea typeface="Arial" charset="0"/>
                <a:cs typeface="Arial" charset="0"/>
              </a:rPr>
              <a:t>Припев:</a:t>
            </a:r>
          </a:p>
          <a:p>
            <a:pPr algn="l">
              <a:lnSpc>
                <a:spcPct val="90000"/>
              </a:lnSpc>
            </a:pPr>
            <a:r>
              <a:rPr lang="ru-RU" sz="4300" b="1" dirty="0">
                <a:solidFill>
                  <a:srgbClr val="02243A"/>
                </a:solidFill>
                <a:latin typeface="Arial" charset="0"/>
                <a:ea typeface="Arial" charset="0"/>
                <a:cs typeface="Arial" charset="0"/>
              </a:rPr>
              <a:t>Так да светит свет </a:t>
            </a:r>
            <a:r>
              <a:rPr lang="ru-RU" sz="4300" b="1" dirty="0" smtClean="0">
                <a:solidFill>
                  <a:srgbClr val="02243A"/>
                </a:solidFill>
                <a:latin typeface="Arial" charset="0"/>
                <a:ea typeface="Arial" charset="0"/>
                <a:cs typeface="Arial" charset="0"/>
              </a:rPr>
              <a:t>ваш </a:t>
            </a:r>
          </a:p>
          <a:p>
            <a:pPr algn="l">
              <a:lnSpc>
                <a:spcPct val="90000"/>
              </a:lnSpc>
            </a:pPr>
            <a:r>
              <a:rPr lang="ru-RU" sz="4300" b="1" dirty="0" smtClean="0">
                <a:solidFill>
                  <a:srgbClr val="02243A"/>
                </a:solidFill>
                <a:latin typeface="Arial" charset="0"/>
                <a:ea typeface="Arial" charset="0"/>
                <a:cs typeface="Arial" charset="0"/>
              </a:rPr>
              <a:t>Пред </a:t>
            </a:r>
            <a:r>
              <a:rPr lang="ru-RU" sz="4300" b="1" dirty="0">
                <a:solidFill>
                  <a:srgbClr val="02243A"/>
                </a:solidFill>
                <a:latin typeface="Arial" charset="0"/>
                <a:ea typeface="Arial" charset="0"/>
                <a:cs typeface="Arial" charset="0"/>
              </a:rPr>
              <a:t>людьми.</a:t>
            </a:r>
          </a:p>
          <a:p>
            <a:pPr algn="l">
              <a:lnSpc>
                <a:spcPct val="90000"/>
              </a:lnSpc>
            </a:pPr>
            <a:r>
              <a:rPr lang="ru-RU" sz="4300" b="1" dirty="0">
                <a:solidFill>
                  <a:srgbClr val="02243A"/>
                </a:solidFill>
                <a:latin typeface="Arial" charset="0"/>
                <a:ea typeface="Arial" charset="0"/>
                <a:cs typeface="Arial" charset="0"/>
              </a:rPr>
              <a:t>Аллилуйя свет </a:t>
            </a:r>
            <a:endParaRPr lang="ru-RU" sz="4300" b="1" dirty="0" smtClean="0">
              <a:solidFill>
                <a:srgbClr val="02243A"/>
              </a:solidFill>
              <a:latin typeface="Arial" charset="0"/>
              <a:ea typeface="Arial" charset="0"/>
              <a:cs typeface="Arial" charset="0"/>
            </a:endParaRPr>
          </a:p>
          <a:p>
            <a:pPr algn="l">
              <a:lnSpc>
                <a:spcPct val="90000"/>
              </a:lnSpc>
            </a:pPr>
            <a:r>
              <a:rPr lang="ru-RU" sz="4300" b="1" dirty="0" smtClean="0">
                <a:solidFill>
                  <a:srgbClr val="02243A"/>
                </a:solidFill>
                <a:latin typeface="Arial" charset="0"/>
                <a:ea typeface="Arial" charset="0"/>
                <a:cs typeface="Arial" charset="0"/>
              </a:rPr>
              <a:t>В </a:t>
            </a:r>
            <a:r>
              <a:rPr lang="ru-RU" sz="4300" b="1" dirty="0">
                <a:solidFill>
                  <a:srgbClr val="02243A"/>
                </a:solidFill>
                <a:latin typeface="Arial" charset="0"/>
                <a:ea typeface="Arial" charset="0"/>
                <a:cs typeface="Arial" charset="0"/>
              </a:rPr>
              <a:t>наш </a:t>
            </a:r>
            <a:r>
              <a:rPr lang="ru-RU" sz="4300" b="1" dirty="0" smtClean="0">
                <a:solidFill>
                  <a:srgbClr val="02243A"/>
                </a:solidFill>
                <a:latin typeface="Arial" charset="0"/>
                <a:ea typeface="Arial" charset="0"/>
                <a:cs typeface="Arial" charset="0"/>
              </a:rPr>
              <a:t>мир Принесшему</a:t>
            </a:r>
            <a:endParaRPr lang="ru-RU" sz="4300" b="1" dirty="0">
              <a:solidFill>
                <a:srgbClr val="02243A"/>
              </a:solidFill>
              <a:latin typeface="Arial" charset="0"/>
              <a:ea typeface="Arial" charset="0"/>
              <a:cs typeface="Arial" charset="0"/>
            </a:endParaRPr>
          </a:p>
          <a:p>
            <a:pPr algn="l">
              <a:lnSpc>
                <a:spcPct val="90000"/>
              </a:lnSpc>
            </a:pPr>
            <a:r>
              <a:rPr lang="ru-RU" sz="4300" b="1" dirty="0">
                <a:solidFill>
                  <a:srgbClr val="02243A"/>
                </a:solidFill>
                <a:latin typeface="Arial" charset="0"/>
                <a:ea typeface="Arial" charset="0"/>
                <a:cs typeface="Arial" charset="0"/>
              </a:rPr>
              <a:t>С </a:t>
            </a:r>
            <a:r>
              <a:rPr lang="ru-RU" sz="4300" b="1" dirty="0" err="1">
                <a:solidFill>
                  <a:srgbClr val="02243A"/>
                </a:solidFill>
                <a:latin typeface="Arial" charset="0"/>
                <a:ea typeface="Arial" charset="0"/>
                <a:cs typeface="Arial" charset="0"/>
              </a:rPr>
              <a:t>Вифлеемскою</a:t>
            </a:r>
            <a:r>
              <a:rPr lang="ru-RU" sz="4300" b="1" dirty="0">
                <a:solidFill>
                  <a:srgbClr val="02243A"/>
                </a:solidFill>
                <a:latin typeface="Arial" charset="0"/>
                <a:ea typeface="Arial" charset="0"/>
                <a:cs typeface="Arial" charset="0"/>
              </a:rPr>
              <a:t> </a:t>
            </a:r>
            <a:endParaRPr lang="ru-RU" sz="4300" b="1" dirty="0" smtClean="0">
              <a:solidFill>
                <a:srgbClr val="02243A"/>
              </a:solidFill>
              <a:latin typeface="Arial" charset="0"/>
              <a:ea typeface="Arial" charset="0"/>
              <a:cs typeface="Arial" charset="0"/>
            </a:endParaRPr>
          </a:p>
          <a:p>
            <a:pPr algn="l">
              <a:lnSpc>
                <a:spcPct val="90000"/>
              </a:lnSpc>
            </a:pPr>
            <a:r>
              <a:rPr lang="ru-RU" sz="4300" b="1" dirty="0" smtClean="0">
                <a:solidFill>
                  <a:srgbClr val="02243A"/>
                </a:solidFill>
                <a:latin typeface="Arial" charset="0"/>
                <a:ea typeface="Arial" charset="0"/>
                <a:cs typeface="Arial" charset="0"/>
              </a:rPr>
              <a:t>Звездою </a:t>
            </a:r>
            <a:r>
              <a:rPr lang="ru-RU" sz="4300" b="1" dirty="0">
                <a:solidFill>
                  <a:srgbClr val="02243A"/>
                </a:solidFill>
                <a:latin typeface="Arial" charset="0"/>
                <a:ea typeface="Arial" charset="0"/>
                <a:cs typeface="Arial" charset="0"/>
              </a:rPr>
              <a:t>светлою,</a:t>
            </a:r>
          </a:p>
          <a:p>
            <a:pPr algn="l">
              <a:lnSpc>
                <a:spcPct val="90000"/>
              </a:lnSpc>
            </a:pPr>
            <a:r>
              <a:rPr lang="ru-RU" sz="4300" b="1" dirty="0">
                <a:solidFill>
                  <a:srgbClr val="02243A"/>
                </a:solidFill>
                <a:latin typeface="Arial" charset="0"/>
                <a:ea typeface="Arial" charset="0"/>
                <a:cs typeface="Arial" charset="0"/>
              </a:rPr>
              <a:t>Аллилуйя </a:t>
            </a:r>
            <a:r>
              <a:rPr lang="ru-RU" sz="4300" b="1" dirty="0" smtClean="0">
                <a:solidFill>
                  <a:srgbClr val="02243A"/>
                </a:solidFill>
                <a:latin typeface="Arial" charset="0"/>
                <a:ea typeface="Arial" charset="0"/>
                <a:cs typeface="Arial" charset="0"/>
              </a:rPr>
              <a:t>Господу </a:t>
            </a:r>
            <a:r>
              <a:rPr lang="ru-RU" sz="4300" b="1" dirty="0">
                <a:solidFill>
                  <a:srgbClr val="02243A"/>
                </a:solidFill>
                <a:latin typeface="Arial" charset="0"/>
                <a:ea typeface="Arial" charset="0"/>
                <a:cs typeface="Arial" charset="0"/>
              </a:rPr>
              <a:t>любви!</a:t>
            </a:r>
          </a:p>
          <a:p>
            <a:pPr algn="l">
              <a:lnSpc>
                <a:spcPct val="90000"/>
              </a:lnSpc>
            </a:pPr>
            <a:r>
              <a:rPr lang="ru-RU" sz="4200" b="1" dirty="0">
                <a:solidFill>
                  <a:srgbClr val="02243A"/>
                </a:solidFill>
                <a:latin typeface="Arial" charset="0"/>
                <a:ea typeface="Arial" charset="0"/>
                <a:cs typeface="Arial" charset="0"/>
              </a:rPr>
              <a:t> </a:t>
            </a:r>
          </a:p>
          <a:p>
            <a:pPr algn="l">
              <a:lnSpc>
                <a:spcPct val="90000"/>
              </a:lnSpc>
            </a:pPr>
            <a:endParaRPr lang="ru-RU" sz="42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110836325"/>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5" name="Объект 2">
            <a:extLst>
              <a:ext uri="{FF2B5EF4-FFF2-40B4-BE49-F238E27FC236}">
                <a16:creationId xmlns:a16="http://schemas.microsoft.com/office/drawing/2014/main" xmlns="" id="{6FDBC29A-CD02-8A4B-A371-19BB2054B008}"/>
              </a:ext>
            </a:extLst>
          </p:cNvPr>
          <p:cNvSpPr txBox="1">
            <a:spLocks/>
          </p:cNvSpPr>
          <p:nvPr/>
        </p:nvSpPr>
        <p:spPr>
          <a:xfrm>
            <a:off x="711595" y="247787"/>
            <a:ext cx="8788232"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600" b="1" dirty="0">
                <a:solidFill>
                  <a:srgbClr val="02243A"/>
                </a:solidFill>
                <a:latin typeface="Arial" charset="0"/>
                <a:ea typeface="Arial" charset="0"/>
                <a:cs typeface="Arial" charset="0"/>
              </a:rPr>
              <a:t>Пусть сияет э</a:t>
            </a:r>
            <a:r>
              <a:rPr lang="ru-RU" sz="4600" b="1" dirty="0" smtClean="0">
                <a:solidFill>
                  <a:srgbClr val="02243A"/>
                </a:solidFill>
                <a:latin typeface="Arial" charset="0"/>
                <a:ea typeface="Arial" charset="0"/>
                <a:cs typeface="Arial" charset="0"/>
              </a:rPr>
              <a:t>тот </a:t>
            </a:r>
            <a:r>
              <a:rPr lang="ru-RU" sz="4600" b="1" dirty="0">
                <a:solidFill>
                  <a:srgbClr val="02243A"/>
                </a:solidFill>
                <a:latin typeface="Arial" charset="0"/>
                <a:ea typeface="Arial" charset="0"/>
                <a:cs typeface="Arial" charset="0"/>
              </a:rPr>
              <a:t>свет </a:t>
            </a:r>
            <a:r>
              <a:rPr lang="ru-RU" sz="4600" b="1" dirty="0" smtClean="0">
                <a:solidFill>
                  <a:srgbClr val="02243A"/>
                </a:solidFill>
                <a:latin typeface="Arial" charset="0"/>
                <a:ea typeface="Arial" charset="0"/>
                <a:cs typeface="Arial" charset="0"/>
              </a:rPr>
              <a:t>Спасительный</a:t>
            </a:r>
            <a:r>
              <a:rPr lang="ru-RU" sz="4600" b="1" dirty="0">
                <a:solidFill>
                  <a:srgbClr val="02243A"/>
                </a:solidFill>
                <a:latin typeface="Arial" charset="0"/>
                <a:ea typeface="Arial" charset="0"/>
                <a:cs typeface="Arial" charset="0"/>
              </a:rPr>
              <a:t> </a:t>
            </a:r>
            <a:r>
              <a:rPr lang="ru-RU" sz="4600" b="1" dirty="0" smtClean="0">
                <a:solidFill>
                  <a:srgbClr val="02243A"/>
                </a:solidFill>
                <a:latin typeface="Arial" charset="0"/>
                <a:ea typeface="Arial" charset="0"/>
                <a:cs typeface="Arial" charset="0"/>
              </a:rPr>
              <a:t>ваших дел</a:t>
            </a:r>
          </a:p>
          <a:p>
            <a:pPr algn="l">
              <a:lnSpc>
                <a:spcPct val="90000"/>
              </a:lnSpc>
            </a:pPr>
            <a:r>
              <a:rPr lang="ru-RU" sz="4600" b="1" dirty="0">
                <a:solidFill>
                  <a:srgbClr val="02243A"/>
                </a:solidFill>
                <a:latin typeface="Arial" charset="0"/>
                <a:ea typeface="Arial" charset="0"/>
                <a:cs typeface="Arial" charset="0"/>
              </a:rPr>
              <a:t>И</a:t>
            </a:r>
            <a:r>
              <a:rPr lang="ru-RU" sz="4600" b="1" dirty="0" smtClean="0">
                <a:solidFill>
                  <a:srgbClr val="02243A"/>
                </a:solidFill>
                <a:latin typeface="Arial" charset="0"/>
                <a:ea typeface="Arial" charset="0"/>
                <a:cs typeface="Arial" charset="0"/>
              </a:rPr>
              <a:t> </a:t>
            </a:r>
            <a:r>
              <a:rPr lang="ru-RU" sz="4600" b="1" dirty="0">
                <a:solidFill>
                  <a:srgbClr val="02243A"/>
                </a:solidFill>
                <a:latin typeface="Arial" charset="0"/>
                <a:ea typeface="Arial" charset="0"/>
                <a:cs typeface="Arial" charset="0"/>
              </a:rPr>
              <a:t>ваших </a:t>
            </a:r>
            <a:r>
              <a:rPr lang="ru-RU" sz="4600" b="1" dirty="0" smtClean="0">
                <a:solidFill>
                  <a:srgbClr val="02243A"/>
                </a:solidFill>
                <a:latin typeface="Arial" charset="0"/>
                <a:ea typeface="Arial" charset="0"/>
                <a:cs typeface="Arial" charset="0"/>
              </a:rPr>
              <a:t>мудрых </a:t>
            </a:r>
            <a:r>
              <a:rPr lang="ru-RU" sz="4600" b="1" dirty="0">
                <a:solidFill>
                  <a:srgbClr val="02243A"/>
                </a:solidFill>
                <a:latin typeface="Arial" charset="0"/>
                <a:ea typeface="Arial" charset="0"/>
                <a:cs typeface="Arial" charset="0"/>
              </a:rPr>
              <a:t>слов,</a:t>
            </a:r>
          </a:p>
          <a:p>
            <a:pPr algn="l">
              <a:lnSpc>
                <a:spcPct val="90000"/>
              </a:lnSpc>
            </a:pPr>
            <a:r>
              <a:rPr lang="ru-RU" sz="4600" b="1" dirty="0">
                <a:solidFill>
                  <a:srgbClr val="02243A"/>
                </a:solidFill>
                <a:latin typeface="Arial" charset="0"/>
                <a:ea typeface="Arial" charset="0"/>
                <a:cs typeface="Arial" charset="0"/>
              </a:rPr>
              <a:t>Чтоб узнали </a:t>
            </a:r>
            <a:r>
              <a:rPr lang="ru-RU" sz="4600" b="1" dirty="0" smtClean="0">
                <a:solidFill>
                  <a:srgbClr val="02243A"/>
                </a:solidFill>
                <a:latin typeface="Arial" charset="0"/>
                <a:ea typeface="Arial" charset="0"/>
                <a:cs typeface="Arial" charset="0"/>
              </a:rPr>
              <a:t>люди </a:t>
            </a:r>
          </a:p>
          <a:p>
            <a:pPr algn="l">
              <a:lnSpc>
                <a:spcPct val="90000"/>
              </a:lnSpc>
            </a:pPr>
            <a:r>
              <a:rPr lang="ru-RU" sz="4600" b="1" dirty="0" smtClean="0">
                <a:solidFill>
                  <a:srgbClr val="02243A"/>
                </a:solidFill>
                <a:latin typeface="Arial" charset="0"/>
                <a:ea typeface="Arial" charset="0"/>
                <a:cs typeface="Arial" charset="0"/>
              </a:rPr>
              <a:t>Утешителя и Того</a:t>
            </a:r>
            <a:r>
              <a:rPr lang="ru-RU" sz="4600" b="1" dirty="0">
                <a:solidFill>
                  <a:srgbClr val="02243A"/>
                </a:solidFill>
                <a:latin typeface="Arial" charset="0"/>
                <a:ea typeface="Arial" charset="0"/>
                <a:cs typeface="Arial" charset="0"/>
              </a:rPr>
              <a:t>, </a:t>
            </a:r>
            <a:endParaRPr lang="ru-RU" sz="4600" b="1" dirty="0" smtClean="0">
              <a:solidFill>
                <a:srgbClr val="02243A"/>
              </a:solidFill>
              <a:latin typeface="Arial" charset="0"/>
              <a:ea typeface="Arial" charset="0"/>
              <a:cs typeface="Arial" charset="0"/>
            </a:endParaRPr>
          </a:p>
          <a:p>
            <a:pPr algn="l">
              <a:lnSpc>
                <a:spcPct val="90000"/>
              </a:lnSpc>
            </a:pPr>
            <a:r>
              <a:rPr lang="ru-RU" sz="4600" b="1" dirty="0" smtClean="0">
                <a:solidFill>
                  <a:srgbClr val="02243A"/>
                </a:solidFill>
                <a:latin typeface="Arial" charset="0"/>
                <a:ea typeface="Arial" charset="0"/>
                <a:cs typeface="Arial" charset="0"/>
              </a:rPr>
              <a:t>Кто </a:t>
            </a:r>
            <a:r>
              <a:rPr lang="ru-RU" sz="4600" b="1" dirty="0">
                <a:solidFill>
                  <a:srgbClr val="02243A"/>
                </a:solidFill>
                <a:latin typeface="Arial" charset="0"/>
                <a:ea typeface="Arial" charset="0"/>
                <a:cs typeface="Arial" charset="0"/>
              </a:rPr>
              <a:t>в мир п</a:t>
            </a:r>
            <a:r>
              <a:rPr lang="ru-RU" sz="4600" b="1" dirty="0" smtClean="0">
                <a:solidFill>
                  <a:srgbClr val="02243A"/>
                </a:solidFill>
                <a:latin typeface="Arial" charset="0"/>
                <a:ea typeface="Arial" charset="0"/>
                <a:cs typeface="Arial" charset="0"/>
              </a:rPr>
              <a:t>ринёс </a:t>
            </a:r>
            <a:r>
              <a:rPr lang="ru-RU" sz="4600" b="1" dirty="0">
                <a:solidFill>
                  <a:srgbClr val="02243A"/>
                </a:solidFill>
                <a:latin typeface="Arial" charset="0"/>
                <a:ea typeface="Arial" charset="0"/>
                <a:cs typeface="Arial" charset="0"/>
              </a:rPr>
              <a:t>любовь.</a:t>
            </a:r>
          </a:p>
          <a:p>
            <a:pPr algn="l"/>
            <a:endParaRPr lang="ru-RU" sz="41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31571107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656462"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395313" y="195674"/>
            <a:ext cx="7748688"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200" dirty="0">
                <a:solidFill>
                  <a:srgbClr val="02243A"/>
                </a:solidFill>
                <a:latin typeface="Arial" charset="0"/>
                <a:ea typeface="Arial" charset="0"/>
                <a:cs typeface="Arial" charset="0"/>
              </a:rPr>
              <a:t>Припев:</a:t>
            </a:r>
          </a:p>
          <a:p>
            <a:pPr algn="l">
              <a:lnSpc>
                <a:spcPct val="90000"/>
              </a:lnSpc>
            </a:pPr>
            <a:r>
              <a:rPr lang="ru-RU" sz="4300" b="1" dirty="0">
                <a:solidFill>
                  <a:srgbClr val="02243A"/>
                </a:solidFill>
                <a:latin typeface="Arial" charset="0"/>
                <a:ea typeface="Arial" charset="0"/>
                <a:cs typeface="Arial" charset="0"/>
              </a:rPr>
              <a:t>Так да светит свет </a:t>
            </a:r>
            <a:r>
              <a:rPr lang="ru-RU" sz="4300" b="1" dirty="0" smtClean="0">
                <a:solidFill>
                  <a:srgbClr val="02243A"/>
                </a:solidFill>
                <a:latin typeface="Arial" charset="0"/>
                <a:ea typeface="Arial" charset="0"/>
                <a:cs typeface="Arial" charset="0"/>
              </a:rPr>
              <a:t>ваш </a:t>
            </a:r>
          </a:p>
          <a:p>
            <a:pPr algn="l">
              <a:lnSpc>
                <a:spcPct val="90000"/>
              </a:lnSpc>
            </a:pPr>
            <a:r>
              <a:rPr lang="ru-RU" sz="4300" b="1" dirty="0" smtClean="0">
                <a:solidFill>
                  <a:srgbClr val="02243A"/>
                </a:solidFill>
                <a:latin typeface="Arial" charset="0"/>
                <a:ea typeface="Arial" charset="0"/>
                <a:cs typeface="Arial" charset="0"/>
              </a:rPr>
              <a:t>Пред </a:t>
            </a:r>
            <a:r>
              <a:rPr lang="ru-RU" sz="4300" b="1" dirty="0">
                <a:solidFill>
                  <a:srgbClr val="02243A"/>
                </a:solidFill>
                <a:latin typeface="Arial" charset="0"/>
                <a:ea typeface="Arial" charset="0"/>
                <a:cs typeface="Arial" charset="0"/>
              </a:rPr>
              <a:t>людьми.</a:t>
            </a:r>
          </a:p>
          <a:p>
            <a:pPr algn="l">
              <a:lnSpc>
                <a:spcPct val="90000"/>
              </a:lnSpc>
            </a:pPr>
            <a:r>
              <a:rPr lang="ru-RU" sz="4300" b="1" dirty="0">
                <a:solidFill>
                  <a:srgbClr val="02243A"/>
                </a:solidFill>
                <a:latin typeface="Arial" charset="0"/>
                <a:ea typeface="Arial" charset="0"/>
                <a:cs typeface="Arial" charset="0"/>
              </a:rPr>
              <a:t>Аллилуйя свет </a:t>
            </a:r>
            <a:endParaRPr lang="ru-RU" sz="4300" b="1" dirty="0" smtClean="0">
              <a:solidFill>
                <a:srgbClr val="02243A"/>
              </a:solidFill>
              <a:latin typeface="Arial" charset="0"/>
              <a:ea typeface="Arial" charset="0"/>
              <a:cs typeface="Arial" charset="0"/>
            </a:endParaRPr>
          </a:p>
          <a:p>
            <a:pPr algn="l">
              <a:lnSpc>
                <a:spcPct val="90000"/>
              </a:lnSpc>
            </a:pPr>
            <a:r>
              <a:rPr lang="ru-RU" sz="4300" b="1" dirty="0" smtClean="0">
                <a:solidFill>
                  <a:srgbClr val="02243A"/>
                </a:solidFill>
                <a:latin typeface="Arial" charset="0"/>
                <a:ea typeface="Arial" charset="0"/>
                <a:cs typeface="Arial" charset="0"/>
              </a:rPr>
              <a:t>В </a:t>
            </a:r>
            <a:r>
              <a:rPr lang="ru-RU" sz="4300" b="1" dirty="0">
                <a:solidFill>
                  <a:srgbClr val="02243A"/>
                </a:solidFill>
                <a:latin typeface="Arial" charset="0"/>
                <a:ea typeface="Arial" charset="0"/>
                <a:cs typeface="Arial" charset="0"/>
              </a:rPr>
              <a:t>наш </a:t>
            </a:r>
            <a:r>
              <a:rPr lang="ru-RU" sz="4300" b="1" dirty="0" smtClean="0">
                <a:solidFill>
                  <a:srgbClr val="02243A"/>
                </a:solidFill>
                <a:latin typeface="Arial" charset="0"/>
                <a:ea typeface="Arial" charset="0"/>
                <a:cs typeface="Arial" charset="0"/>
              </a:rPr>
              <a:t>мир Принесшему</a:t>
            </a:r>
            <a:endParaRPr lang="ru-RU" sz="4300" b="1" dirty="0">
              <a:solidFill>
                <a:srgbClr val="02243A"/>
              </a:solidFill>
              <a:latin typeface="Arial" charset="0"/>
              <a:ea typeface="Arial" charset="0"/>
              <a:cs typeface="Arial" charset="0"/>
            </a:endParaRPr>
          </a:p>
          <a:p>
            <a:pPr algn="l">
              <a:lnSpc>
                <a:spcPct val="90000"/>
              </a:lnSpc>
            </a:pPr>
            <a:r>
              <a:rPr lang="ru-RU" sz="4300" b="1" dirty="0">
                <a:solidFill>
                  <a:srgbClr val="02243A"/>
                </a:solidFill>
                <a:latin typeface="Arial" charset="0"/>
                <a:ea typeface="Arial" charset="0"/>
                <a:cs typeface="Arial" charset="0"/>
              </a:rPr>
              <a:t>С </a:t>
            </a:r>
            <a:r>
              <a:rPr lang="ru-RU" sz="4300" b="1" dirty="0" err="1">
                <a:solidFill>
                  <a:srgbClr val="02243A"/>
                </a:solidFill>
                <a:latin typeface="Arial" charset="0"/>
                <a:ea typeface="Arial" charset="0"/>
                <a:cs typeface="Arial" charset="0"/>
              </a:rPr>
              <a:t>Вифлеемскою</a:t>
            </a:r>
            <a:r>
              <a:rPr lang="ru-RU" sz="4300" b="1" dirty="0">
                <a:solidFill>
                  <a:srgbClr val="02243A"/>
                </a:solidFill>
                <a:latin typeface="Arial" charset="0"/>
                <a:ea typeface="Arial" charset="0"/>
                <a:cs typeface="Arial" charset="0"/>
              </a:rPr>
              <a:t> </a:t>
            </a:r>
            <a:endParaRPr lang="ru-RU" sz="4300" b="1" dirty="0" smtClean="0">
              <a:solidFill>
                <a:srgbClr val="02243A"/>
              </a:solidFill>
              <a:latin typeface="Arial" charset="0"/>
              <a:ea typeface="Arial" charset="0"/>
              <a:cs typeface="Arial" charset="0"/>
            </a:endParaRPr>
          </a:p>
          <a:p>
            <a:pPr algn="l">
              <a:lnSpc>
                <a:spcPct val="90000"/>
              </a:lnSpc>
            </a:pPr>
            <a:r>
              <a:rPr lang="ru-RU" sz="4300" b="1" dirty="0" smtClean="0">
                <a:solidFill>
                  <a:srgbClr val="02243A"/>
                </a:solidFill>
                <a:latin typeface="Arial" charset="0"/>
                <a:ea typeface="Arial" charset="0"/>
                <a:cs typeface="Arial" charset="0"/>
              </a:rPr>
              <a:t>Звездою </a:t>
            </a:r>
            <a:r>
              <a:rPr lang="ru-RU" sz="4300" b="1" dirty="0">
                <a:solidFill>
                  <a:srgbClr val="02243A"/>
                </a:solidFill>
                <a:latin typeface="Arial" charset="0"/>
                <a:ea typeface="Arial" charset="0"/>
                <a:cs typeface="Arial" charset="0"/>
              </a:rPr>
              <a:t>светлою,</a:t>
            </a:r>
          </a:p>
          <a:p>
            <a:pPr algn="l">
              <a:lnSpc>
                <a:spcPct val="90000"/>
              </a:lnSpc>
            </a:pPr>
            <a:r>
              <a:rPr lang="ru-RU" sz="4300" b="1" dirty="0">
                <a:solidFill>
                  <a:srgbClr val="02243A"/>
                </a:solidFill>
                <a:latin typeface="Arial" charset="0"/>
                <a:ea typeface="Arial" charset="0"/>
                <a:cs typeface="Arial" charset="0"/>
              </a:rPr>
              <a:t>Аллилуйя </a:t>
            </a:r>
            <a:r>
              <a:rPr lang="ru-RU" sz="4300" b="1" dirty="0" smtClean="0">
                <a:solidFill>
                  <a:srgbClr val="02243A"/>
                </a:solidFill>
                <a:latin typeface="Arial" charset="0"/>
                <a:ea typeface="Arial" charset="0"/>
                <a:cs typeface="Arial" charset="0"/>
              </a:rPr>
              <a:t>Господу </a:t>
            </a:r>
            <a:r>
              <a:rPr lang="ru-RU" sz="4300" b="1" dirty="0">
                <a:solidFill>
                  <a:srgbClr val="02243A"/>
                </a:solidFill>
                <a:latin typeface="Arial" charset="0"/>
                <a:ea typeface="Arial" charset="0"/>
                <a:cs typeface="Arial" charset="0"/>
              </a:rPr>
              <a:t>любви!</a:t>
            </a:r>
          </a:p>
          <a:p>
            <a:pPr algn="l">
              <a:lnSpc>
                <a:spcPct val="90000"/>
              </a:lnSpc>
            </a:pPr>
            <a:r>
              <a:rPr lang="ru-RU" sz="4200" b="1" dirty="0">
                <a:solidFill>
                  <a:srgbClr val="02243A"/>
                </a:solidFill>
                <a:latin typeface="Arial" charset="0"/>
                <a:ea typeface="Arial" charset="0"/>
                <a:cs typeface="Arial" charset="0"/>
              </a:rPr>
              <a:t> </a:t>
            </a:r>
          </a:p>
          <a:p>
            <a:pPr algn="l">
              <a:lnSpc>
                <a:spcPct val="90000"/>
              </a:lnSpc>
            </a:pPr>
            <a:endParaRPr lang="ru-RU" sz="42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856428159"/>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1631</TotalTime>
  <Words>92</Words>
  <Application>Microsoft Macintosh PowerPoint</Application>
  <PresentationFormat>On-screen Show (16:9)</PresentationFormat>
  <Paragraphs>31</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White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180</cp:revision>
  <dcterms:modified xsi:type="dcterms:W3CDTF">2021-03-06T20:04:13Z</dcterms:modified>
</cp:coreProperties>
</file>