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65" r:id="rId2"/>
    <p:sldId id="269" r:id="rId3"/>
    <p:sldId id="291" r:id="rId4"/>
    <p:sldId id="282" r:id="rId5"/>
    <p:sldId id="292" r:id="rId6"/>
    <p:sldId id="286" r:id="rId7"/>
    <p:sldId id="288" r:id="rId8"/>
    <p:sldId id="287" r:id="rId9"/>
    <p:sldId id="290" r:id="rId10"/>
    <p:sldId id="293" r:id="rId11"/>
    <p:sldId id="294" r:id="rId12"/>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301" autoAdjust="0"/>
    <p:restoredTop sz="92871" autoAdjust="0"/>
  </p:normalViewPr>
  <p:slideViewPr>
    <p:cSldViewPr snapToGrid="0" snapToObjects="1">
      <p:cViewPr>
        <p:scale>
          <a:sx n="94" d="100"/>
          <a:sy n="94" d="100"/>
        </p:scale>
        <p:origin x="-3128" y="-2048"/>
      </p:cViewPr>
      <p:guideLst>
        <p:guide orient="horz" pos="156"/>
        <p:guide pos="99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726589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726589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726589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726589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574381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8830711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909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8926057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jpe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1" y="-7094"/>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 xmlns:a16="http://schemas.microsoft.com/office/drawing/2014/main" id="{E4438512-FB30-8240-9BEE-8A05FE64B54F}"/>
              </a:ext>
            </a:extLst>
          </p:cNvPr>
          <p:cNvSpPr txBox="1">
            <a:spLocks/>
          </p:cNvSpPr>
          <p:nvPr/>
        </p:nvSpPr>
        <p:spPr>
          <a:xfrm>
            <a:off x="972050" y="679258"/>
            <a:ext cx="7517106" cy="214987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70000"/>
              </a:lnSpc>
              <a:buNone/>
            </a:pPr>
            <a:r>
              <a:rPr lang="ru-RU" sz="6000" dirty="0" smtClean="0">
                <a:solidFill>
                  <a:srgbClr val="02243A"/>
                </a:solidFill>
                <a:latin typeface="Arial" charset="0"/>
                <a:ea typeface="Arial" charset="0"/>
                <a:cs typeface="Arial" charset="0"/>
              </a:rPr>
              <a:t>Покоряя</a:t>
            </a:r>
          </a:p>
          <a:p>
            <a:pPr marL="0" indent="0" algn="r">
              <a:lnSpc>
                <a:spcPct val="70000"/>
              </a:lnSpc>
              <a:buNone/>
            </a:pPr>
            <a:r>
              <a:rPr lang="ru-RU" sz="6000" dirty="0" smtClean="0">
                <a:solidFill>
                  <a:srgbClr val="02243A"/>
                </a:solidFill>
                <a:latin typeface="Arial" charset="0"/>
                <a:ea typeface="Arial" charset="0"/>
                <a:cs typeface="Arial" charset="0"/>
              </a:rPr>
              <a:t>людские </a:t>
            </a:r>
            <a:r>
              <a:rPr lang="ru-RU" sz="6000" dirty="0">
                <a:solidFill>
                  <a:srgbClr val="02243A"/>
                </a:solidFill>
                <a:latin typeface="Arial" charset="0"/>
                <a:ea typeface="Arial" charset="0"/>
                <a:cs typeface="Arial" charset="0"/>
              </a:rPr>
              <a:t>сердца</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358586"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627743" y="353905"/>
            <a:ext cx="7324463"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400" dirty="0">
                <a:solidFill>
                  <a:srgbClr val="02243A"/>
                </a:solidFill>
                <a:latin typeface="Arial" charset="0"/>
                <a:ea typeface="Arial" charset="0"/>
                <a:cs typeface="Arial" charset="0"/>
              </a:rPr>
              <a:t>Припев:</a:t>
            </a:r>
          </a:p>
          <a:p>
            <a:pPr algn="l"/>
            <a:r>
              <a:rPr lang="ru-RU" sz="4800" b="1" dirty="0">
                <a:solidFill>
                  <a:srgbClr val="02243A"/>
                </a:solidFill>
                <a:latin typeface="Arial" charset="0"/>
                <a:ea typeface="Arial" charset="0"/>
                <a:cs typeface="Arial" charset="0"/>
              </a:rPr>
              <a:t>Он с нами </a:t>
            </a:r>
            <a:r>
              <a:rPr lang="ru-RU" sz="4800" b="1" dirty="0" smtClean="0">
                <a:solidFill>
                  <a:srgbClr val="02243A"/>
                </a:solidFill>
                <a:latin typeface="Arial" charset="0"/>
                <a:ea typeface="Arial" charset="0"/>
                <a:cs typeface="Arial" charset="0"/>
              </a:rPr>
              <a:t>во </a:t>
            </a:r>
            <a:r>
              <a:rPr lang="ru-RU" sz="4800" b="1" dirty="0">
                <a:solidFill>
                  <a:srgbClr val="02243A"/>
                </a:solidFill>
                <a:latin typeface="Arial" charset="0"/>
                <a:ea typeface="Arial" charset="0"/>
                <a:cs typeface="Arial" charset="0"/>
              </a:rPr>
              <a:t>все дни,</a:t>
            </a:r>
          </a:p>
          <a:p>
            <a:pPr algn="l"/>
            <a:r>
              <a:rPr lang="ru-RU" sz="4800" b="1" dirty="0">
                <a:solidFill>
                  <a:srgbClr val="02243A"/>
                </a:solidFill>
                <a:latin typeface="Arial" charset="0"/>
                <a:ea typeface="Arial" charset="0"/>
                <a:cs typeface="Arial" charset="0"/>
              </a:rPr>
              <a:t>И свет Его горит.</a:t>
            </a:r>
          </a:p>
          <a:p>
            <a:pPr algn="l"/>
            <a:r>
              <a:rPr lang="ru-RU" sz="4800" b="1" dirty="0">
                <a:solidFill>
                  <a:srgbClr val="02243A"/>
                </a:solidFill>
                <a:latin typeface="Arial" charset="0"/>
                <a:ea typeface="Arial" charset="0"/>
                <a:cs typeface="Arial" charset="0"/>
              </a:rPr>
              <a:t>Он Духа нам послал</a:t>
            </a:r>
          </a:p>
          <a:p>
            <a:pPr algn="l"/>
            <a:r>
              <a:rPr lang="ru-RU" sz="4800" b="1" dirty="0">
                <a:solidFill>
                  <a:srgbClr val="02243A"/>
                </a:solidFill>
                <a:latin typeface="Arial" charset="0"/>
                <a:ea typeface="Arial" charset="0"/>
                <a:cs typeface="Arial" charset="0"/>
              </a:rPr>
              <a:t>И силу веры дал.</a:t>
            </a:r>
          </a:p>
        </p:txBody>
      </p:sp>
    </p:spTree>
    <p:extLst>
      <p:ext uri="{BB962C8B-B14F-4D97-AF65-F5344CB8AC3E}">
        <p14:creationId xmlns:p14="http://schemas.microsoft.com/office/powerpoint/2010/main" val="1587207406"/>
      </p:ext>
    </p:extLst>
  </p:cSld>
  <p:clrMapOvr>
    <a:masterClrMapping/>
  </p:clrMapOvr>
  <p:transition xmlns:p14="http://schemas.microsoft.com/office/powerpoint/2010/mai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358586"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627743" y="353905"/>
            <a:ext cx="7324463"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400" dirty="0">
                <a:solidFill>
                  <a:srgbClr val="02243A"/>
                </a:solidFill>
                <a:latin typeface="Arial" charset="0"/>
                <a:ea typeface="Arial" charset="0"/>
                <a:cs typeface="Arial" charset="0"/>
              </a:rPr>
              <a:t>Припев:</a:t>
            </a:r>
          </a:p>
          <a:p>
            <a:pPr algn="l"/>
            <a:r>
              <a:rPr lang="ru-RU" sz="4600" b="1" dirty="0" smtClean="0">
                <a:solidFill>
                  <a:srgbClr val="02243A"/>
                </a:solidFill>
                <a:latin typeface="Arial" charset="0"/>
                <a:ea typeface="Arial" charset="0"/>
                <a:cs typeface="Arial" charset="0"/>
              </a:rPr>
              <a:t>Он </a:t>
            </a:r>
            <a:r>
              <a:rPr lang="ru-RU" sz="4600" b="1" dirty="0">
                <a:solidFill>
                  <a:srgbClr val="02243A"/>
                </a:solidFill>
                <a:latin typeface="Arial" charset="0"/>
                <a:ea typeface="Arial" charset="0"/>
                <a:cs typeface="Arial" charset="0"/>
              </a:rPr>
              <a:t>с нами во все дни,</a:t>
            </a:r>
          </a:p>
          <a:p>
            <a:pPr algn="l"/>
            <a:r>
              <a:rPr lang="ru-RU" sz="4600" b="1" dirty="0">
                <a:solidFill>
                  <a:srgbClr val="02243A"/>
                </a:solidFill>
                <a:latin typeface="Arial" charset="0"/>
                <a:ea typeface="Arial" charset="0"/>
                <a:cs typeface="Arial" charset="0"/>
              </a:rPr>
              <a:t>Чтоб мы могли служить,</a:t>
            </a:r>
          </a:p>
          <a:p>
            <a:pPr algn="l"/>
            <a:r>
              <a:rPr lang="ru-RU" sz="4600" b="1" dirty="0">
                <a:solidFill>
                  <a:srgbClr val="02243A"/>
                </a:solidFill>
                <a:latin typeface="Arial" charset="0"/>
                <a:ea typeface="Arial" charset="0"/>
                <a:cs typeface="Arial" charset="0"/>
              </a:rPr>
              <a:t>Покоряя людские </a:t>
            </a:r>
            <a:r>
              <a:rPr lang="ru-RU" sz="4600" b="1" dirty="0" smtClean="0">
                <a:solidFill>
                  <a:srgbClr val="02243A"/>
                </a:solidFill>
                <a:latin typeface="Arial" charset="0"/>
                <a:ea typeface="Arial" charset="0"/>
                <a:cs typeface="Arial" charset="0"/>
              </a:rPr>
              <a:t>Сердца</a:t>
            </a:r>
            <a:endParaRPr lang="ru-RU" sz="4600" b="1" dirty="0">
              <a:solidFill>
                <a:srgbClr val="02243A"/>
              </a:solidFill>
              <a:latin typeface="Arial" charset="0"/>
              <a:ea typeface="Arial" charset="0"/>
              <a:cs typeface="Arial" charset="0"/>
            </a:endParaRPr>
          </a:p>
          <a:p>
            <a:pPr algn="l"/>
            <a:r>
              <a:rPr lang="ru-RU" sz="4600" b="1" dirty="0">
                <a:solidFill>
                  <a:srgbClr val="02243A"/>
                </a:solidFill>
                <a:latin typeface="Arial" charset="0"/>
                <a:ea typeface="Arial" charset="0"/>
                <a:cs typeface="Arial" charset="0"/>
              </a:rPr>
              <a:t>Благодати Христа </a:t>
            </a:r>
            <a:endParaRPr lang="ru-RU" sz="4600" b="1" dirty="0">
              <a:solidFill>
                <a:srgbClr val="02243A"/>
              </a:solidFill>
              <a:latin typeface="Arial" charset="0"/>
              <a:ea typeface="Arial" charset="0"/>
              <a:cs typeface="Arial" charset="0"/>
            </a:endParaRPr>
          </a:p>
        </p:txBody>
      </p:sp>
    </p:spTree>
    <p:extLst>
      <p:ext uri="{BB962C8B-B14F-4D97-AF65-F5344CB8AC3E}">
        <p14:creationId xmlns:p14="http://schemas.microsoft.com/office/powerpoint/2010/main" val="3909243640"/>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02" y="0"/>
            <a:ext cx="9144000" cy="5143500"/>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295470" y="446040"/>
            <a:ext cx="8671155"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600" b="1" dirty="0">
                <a:solidFill>
                  <a:srgbClr val="02243A"/>
                </a:solidFill>
                <a:latin typeface="Arial" charset="0"/>
                <a:ea typeface="Arial" charset="0"/>
                <a:cs typeface="Arial" charset="0"/>
              </a:rPr>
              <a:t>Каждый, </a:t>
            </a:r>
            <a:r>
              <a:rPr lang="ru-RU" sz="4600" b="1" dirty="0" smtClean="0">
                <a:solidFill>
                  <a:srgbClr val="02243A"/>
                </a:solidFill>
                <a:latin typeface="Arial" charset="0"/>
                <a:ea typeface="Arial" charset="0"/>
                <a:cs typeface="Arial" charset="0"/>
              </a:rPr>
              <a:t>кто </a:t>
            </a:r>
            <a:r>
              <a:rPr lang="ru-RU" sz="4600" b="1" dirty="0">
                <a:solidFill>
                  <a:srgbClr val="02243A"/>
                </a:solidFill>
                <a:latin typeface="Arial" charset="0"/>
                <a:ea typeface="Arial" charset="0"/>
                <a:cs typeface="Arial" charset="0"/>
              </a:rPr>
              <a:t>с </a:t>
            </a:r>
            <a:r>
              <a:rPr lang="ru-RU" sz="4600" b="1" dirty="0" smtClean="0">
                <a:solidFill>
                  <a:srgbClr val="02243A"/>
                </a:solidFill>
                <a:latin typeface="Arial" charset="0"/>
                <a:ea typeface="Arial" charset="0"/>
                <a:cs typeface="Arial" charset="0"/>
              </a:rPr>
              <a:t>тобою </a:t>
            </a:r>
            <a:r>
              <a:rPr lang="ru-RU" sz="4600" b="1" dirty="0">
                <a:solidFill>
                  <a:srgbClr val="02243A"/>
                </a:solidFill>
                <a:latin typeface="Arial" charset="0"/>
                <a:ea typeface="Arial" charset="0"/>
                <a:cs typeface="Arial" charset="0"/>
              </a:rPr>
              <a:t>рядом,</a:t>
            </a:r>
          </a:p>
          <a:p>
            <a:pPr algn="l"/>
            <a:r>
              <a:rPr lang="ru-RU" sz="4600" b="1" dirty="0">
                <a:solidFill>
                  <a:srgbClr val="02243A"/>
                </a:solidFill>
                <a:latin typeface="Arial" charset="0"/>
                <a:ea typeface="Arial" charset="0"/>
                <a:cs typeface="Arial" charset="0"/>
              </a:rPr>
              <a:t>Ищет мира и тепла.</a:t>
            </a:r>
          </a:p>
          <a:p>
            <a:pPr algn="l"/>
            <a:r>
              <a:rPr lang="ru-RU" sz="4600" b="1" dirty="0">
                <a:solidFill>
                  <a:srgbClr val="02243A"/>
                </a:solidFill>
                <a:latin typeface="Arial" charset="0"/>
                <a:ea typeface="Arial" charset="0"/>
                <a:cs typeface="Arial" charset="0"/>
              </a:rPr>
              <a:t>Подари поддержку </a:t>
            </a:r>
            <a:r>
              <a:rPr lang="ru-RU" sz="4600" b="1" dirty="0" smtClean="0">
                <a:solidFill>
                  <a:srgbClr val="02243A"/>
                </a:solidFill>
                <a:latin typeface="Arial" charset="0"/>
                <a:ea typeface="Arial" charset="0"/>
                <a:cs typeface="Arial" charset="0"/>
              </a:rPr>
              <a:t>взглядом</a:t>
            </a:r>
            <a:r>
              <a:rPr lang="ru-RU" sz="4600" b="1" dirty="0">
                <a:solidFill>
                  <a:srgbClr val="02243A"/>
                </a:solidFill>
                <a:latin typeface="Arial" charset="0"/>
                <a:ea typeface="Arial" charset="0"/>
                <a:cs typeface="Arial" charset="0"/>
              </a:rPr>
              <a:t>,</a:t>
            </a:r>
          </a:p>
          <a:p>
            <a:pPr algn="l"/>
            <a:r>
              <a:rPr lang="ru-RU" sz="4600" b="1" dirty="0">
                <a:solidFill>
                  <a:srgbClr val="02243A"/>
                </a:solidFill>
                <a:latin typeface="Arial" charset="0"/>
                <a:ea typeface="Arial" charset="0"/>
                <a:cs typeface="Arial" charset="0"/>
              </a:rPr>
              <a:t>Подари любви слова.</a:t>
            </a: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02" y="0"/>
            <a:ext cx="9144000" cy="5143500"/>
          </a:xfrm>
          <a:prstGeom prst="rect">
            <a:avLst/>
          </a:prstGeom>
        </p:spPr>
      </p:pic>
      <p:sp>
        <p:nvSpPr>
          <p:cNvPr id="5" name="Объект 2">
            <a:extLst>
              <a:ext uri="{FF2B5EF4-FFF2-40B4-BE49-F238E27FC236}">
                <a16:creationId xmlns="" xmlns:a16="http://schemas.microsoft.com/office/drawing/2014/main" id="{6FDBC29A-CD02-8A4B-A371-19BB2054B008}"/>
              </a:ext>
            </a:extLst>
          </p:cNvPr>
          <p:cNvSpPr txBox="1">
            <a:spLocks/>
          </p:cNvSpPr>
          <p:nvPr/>
        </p:nvSpPr>
        <p:spPr>
          <a:xfrm>
            <a:off x="302274" y="351435"/>
            <a:ext cx="8863012"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800" b="1" dirty="0">
                <a:solidFill>
                  <a:srgbClr val="02243A"/>
                </a:solidFill>
                <a:latin typeface="Arial" charset="0"/>
                <a:ea typeface="Arial" charset="0"/>
                <a:cs typeface="Arial" charset="0"/>
              </a:rPr>
              <a:t>Как тебя </a:t>
            </a:r>
            <a:r>
              <a:rPr lang="ru-RU" sz="4800" b="1" dirty="0" smtClean="0">
                <a:solidFill>
                  <a:srgbClr val="02243A"/>
                </a:solidFill>
                <a:latin typeface="Arial" charset="0"/>
                <a:ea typeface="Arial" charset="0"/>
                <a:cs typeface="Arial" charset="0"/>
              </a:rPr>
              <a:t>Иисус </a:t>
            </a:r>
            <a:r>
              <a:rPr lang="ru-RU" sz="4800" b="1" dirty="0">
                <a:solidFill>
                  <a:srgbClr val="02243A"/>
                </a:solidFill>
                <a:latin typeface="Arial" charset="0"/>
                <a:ea typeface="Arial" charset="0"/>
                <a:cs typeface="Arial" charset="0"/>
              </a:rPr>
              <a:t>утешил,</a:t>
            </a:r>
          </a:p>
          <a:p>
            <a:pPr algn="l"/>
            <a:r>
              <a:rPr lang="ru-RU" sz="4800" b="1" dirty="0">
                <a:solidFill>
                  <a:srgbClr val="02243A"/>
                </a:solidFill>
                <a:latin typeface="Arial" charset="0"/>
                <a:ea typeface="Arial" charset="0"/>
                <a:cs typeface="Arial" charset="0"/>
              </a:rPr>
              <a:t>Так же ближних </a:t>
            </a:r>
            <a:r>
              <a:rPr lang="ru-RU" sz="4800" b="1" dirty="0" smtClean="0">
                <a:solidFill>
                  <a:srgbClr val="02243A"/>
                </a:solidFill>
                <a:latin typeface="Arial" charset="0"/>
                <a:ea typeface="Arial" charset="0"/>
                <a:cs typeface="Arial" charset="0"/>
              </a:rPr>
              <a:t>утешай</a:t>
            </a:r>
            <a:endParaRPr lang="ru-RU" sz="4800" b="1" dirty="0">
              <a:solidFill>
                <a:srgbClr val="02243A"/>
              </a:solidFill>
              <a:latin typeface="Arial" charset="0"/>
              <a:ea typeface="Arial" charset="0"/>
              <a:cs typeface="Arial" charset="0"/>
            </a:endParaRPr>
          </a:p>
          <a:p>
            <a:pPr algn="l"/>
            <a:r>
              <a:rPr lang="ru-RU" sz="4800" b="1" dirty="0">
                <a:solidFill>
                  <a:srgbClr val="02243A"/>
                </a:solidFill>
                <a:latin typeface="Arial" charset="0"/>
                <a:ea typeface="Arial" charset="0"/>
                <a:cs typeface="Arial" charset="0"/>
              </a:rPr>
              <a:t>И в служенье </a:t>
            </a:r>
            <a:endParaRPr lang="ru-RU" sz="4800" b="1" dirty="0" smtClean="0">
              <a:solidFill>
                <a:srgbClr val="02243A"/>
              </a:solidFill>
              <a:latin typeface="Arial" charset="0"/>
              <a:ea typeface="Arial" charset="0"/>
              <a:cs typeface="Arial" charset="0"/>
            </a:endParaRPr>
          </a:p>
          <a:p>
            <a:pPr algn="l"/>
            <a:r>
              <a:rPr lang="ru-RU" sz="4800" b="1" dirty="0" smtClean="0">
                <a:solidFill>
                  <a:srgbClr val="02243A"/>
                </a:solidFill>
                <a:latin typeface="Arial" charset="0"/>
                <a:ea typeface="Arial" charset="0"/>
                <a:cs typeface="Arial" charset="0"/>
              </a:rPr>
              <a:t>Будь успешен,</a:t>
            </a:r>
          </a:p>
          <a:p>
            <a:pPr algn="l"/>
            <a:r>
              <a:rPr lang="ru-RU" sz="4800" b="1" dirty="0" smtClean="0">
                <a:solidFill>
                  <a:srgbClr val="02243A"/>
                </a:solidFill>
                <a:latin typeface="Arial" charset="0"/>
                <a:ea typeface="Arial" charset="0"/>
                <a:cs typeface="Arial" charset="0"/>
              </a:rPr>
              <a:t>Ведь </a:t>
            </a:r>
            <a:r>
              <a:rPr lang="ru-RU" sz="4800" b="1" dirty="0">
                <a:solidFill>
                  <a:srgbClr val="02243A"/>
                </a:solidFill>
                <a:latin typeface="Arial" charset="0"/>
                <a:ea typeface="Arial" charset="0"/>
                <a:cs typeface="Arial" charset="0"/>
              </a:rPr>
              <a:t>Иисус </a:t>
            </a:r>
            <a:r>
              <a:rPr lang="ru-RU" sz="4800" b="1" dirty="0" smtClean="0">
                <a:solidFill>
                  <a:srgbClr val="02243A"/>
                </a:solidFill>
                <a:latin typeface="Arial" charset="0"/>
                <a:ea typeface="Arial" charset="0"/>
                <a:cs typeface="Arial" charset="0"/>
              </a:rPr>
              <a:t>нам </a:t>
            </a:r>
            <a:r>
              <a:rPr lang="ru-RU" sz="4800" b="1" dirty="0">
                <a:solidFill>
                  <a:srgbClr val="02243A"/>
                </a:solidFill>
                <a:latin typeface="Arial" charset="0"/>
                <a:ea typeface="Arial" charset="0"/>
                <a:cs typeface="Arial" charset="0"/>
              </a:rPr>
              <a:t>силу дал.</a:t>
            </a:r>
          </a:p>
        </p:txBody>
      </p:sp>
    </p:spTree>
    <p:extLst>
      <p:ext uri="{BB962C8B-B14F-4D97-AF65-F5344CB8AC3E}">
        <p14:creationId xmlns:p14="http://schemas.microsoft.com/office/powerpoint/2010/main" val="1431702859"/>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358586"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627743" y="353905"/>
            <a:ext cx="7324463"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400" dirty="0">
                <a:solidFill>
                  <a:srgbClr val="02243A"/>
                </a:solidFill>
                <a:latin typeface="Arial" charset="0"/>
                <a:ea typeface="Arial" charset="0"/>
                <a:cs typeface="Arial" charset="0"/>
              </a:rPr>
              <a:t>Припев:</a:t>
            </a:r>
          </a:p>
          <a:p>
            <a:pPr algn="l"/>
            <a:r>
              <a:rPr lang="ru-RU" sz="4800" b="1" dirty="0">
                <a:solidFill>
                  <a:srgbClr val="02243A"/>
                </a:solidFill>
                <a:latin typeface="Arial" charset="0"/>
                <a:ea typeface="Arial" charset="0"/>
                <a:cs typeface="Arial" charset="0"/>
              </a:rPr>
              <a:t>Он с нами </a:t>
            </a:r>
            <a:r>
              <a:rPr lang="ru-RU" sz="4800" b="1" dirty="0" smtClean="0">
                <a:solidFill>
                  <a:srgbClr val="02243A"/>
                </a:solidFill>
                <a:latin typeface="Arial" charset="0"/>
                <a:ea typeface="Arial" charset="0"/>
                <a:cs typeface="Arial" charset="0"/>
              </a:rPr>
              <a:t>во </a:t>
            </a:r>
            <a:r>
              <a:rPr lang="ru-RU" sz="4800" b="1" dirty="0">
                <a:solidFill>
                  <a:srgbClr val="02243A"/>
                </a:solidFill>
                <a:latin typeface="Arial" charset="0"/>
                <a:ea typeface="Arial" charset="0"/>
                <a:cs typeface="Arial" charset="0"/>
              </a:rPr>
              <a:t>все дни,</a:t>
            </a:r>
          </a:p>
          <a:p>
            <a:pPr algn="l"/>
            <a:r>
              <a:rPr lang="ru-RU" sz="4800" b="1" dirty="0">
                <a:solidFill>
                  <a:srgbClr val="02243A"/>
                </a:solidFill>
                <a:latin typeface="Arial" charset="0"/>
                <a:ea typeface="Arial" charset="0"/>
                <a:cs typeface="Arial" charset="0"/>
              </a:rPr>
              <a:t>И свет Его горит.</a:t>
            </a:r>
          </a:p>
          <a:p>
            <a:pPr algn="l"/>
            <a:r>
              <a:rPr lang="ru-RU" sz="4800" b="1" dirty="0">
                <a:solidFill>
                  <a:srgbClr val="02243A"/>
                </a:solidFill>
                <a:latin typeface="Arial" charset="0"/>
                <a:ea typeface="Arial" charset="0"/>
                <a:cs typeface="Arial" charset="0"/>
              </a:rPr>
              <a:t>Он Духа нам послал</a:t>
            </a:r>
          </a:p>
          <a:p>
            <a:pPr algn="l"/>
            <a:r>
              <a:rPr lang="ru-RU" sz="4800" b="1" dirty="0">
                <a:solidFill>
                  <a:srgbClr val="02243A"/>
                </a:solidFill>
                <a:latin typeface="Arial" charset="0"/>
                <a:ea typeface="Arial" charset="0"/>
                <a:cs typeface="Arial" charset="0"/>
              </a:rPr>
              <a:t>И силу веры дал.</a:t>
            </a:r>
          </a:p>
        </p:txBody>
      </p:sp>
    </p:spTree>
    <p:extLst>
      <p:ext uri="{BB962C8B-B14F-4D97-AF65-F5344CB8AC3E}">
        <p14:creationId xmlns:p14="http://schemas.microsoft.com/office/powerpoint/2010/main" val="293267545"/>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358586"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627743" y="353905"/>
            <a:ext cx="7324463"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400" dirty="0">
                <a:solidFill>
                  <a:srgbClr val="02243A"/>
                </a:solidFill>
                <a:latin typeface="Arial" charset="0"/>
                <a:ea typeface="Arial" charset="0"/>
                <a:cs typeface="Arial" charset="0"/>
              </a:rPr>
              <a:t>Припев:</a:t>
            </a:r>
          </a:p>
          <a:p>
            <a:pPr algn="l"/>
            <a:r>
              <a:rPr lang="ru-RU" sz="4600" b="1" dirty="0" smtClean="0">
                <a:solidFill>
                  <a:srgbClr val="02243A"/>
                </a:solidFill>
                <a:latin typeface="Arial" charset="0"/>
                <a:ea typeface="Arial" charset="0"/>
                <a:cs typeface="Arial" charset="0"/>
              </a:rPr>
              <a:t>Он </a:t>
            </a:r>
            <a:r>
              <a:rPr lang="ru-RU" sz="4600" b="1" dirty="0">
                <a:solidFill>
                  <a:srgbClr val="02243A"/>
                </a:solidFill>
                <a:latin typeface="Arial" charset="0"/>
                <a:ea typeface="Arial" charset="0"/>
                <a:cs typeface="Arial" charset="0"/>
              </a:rPr>
              <a:t>с нами во все дни,</a:t>
            </a:r>
          </a:p>
          <a:p>
            <a:pPr algn="l"/>
            <a:r>
              <a:rPr lang="ru-RU" sz="4600" b="1" dirty="0">
                <a:solidFill>
                  <a:srgbClr val="02243A"/>
                </a:solidFill>
                <a:latin typeface="Arial" charset="0"/>
                <a:ea typeface="Arial" charset="0"/>
                <a:cs typeface="Arial" charset="0"/>
              </a:rPr>
              <a:t>Чтоб мы могли служить,</a:t>
            </a:r>
          </a:p>
          <a:p>
            <a:pPr algn="l"/>
            <a:r>
              <a:rPr lang="ru-RU" sz="4600" b="1" dirty="0">
                <a:solidFill>
                  <a:srgbClr val="02243A"/>
                </a:solidFill>
                <a:latin typeface="Arial" charset="0"/>
                <a:ea typeface="Arial" charset="0"/>
                <a:cs typeface="Arial" charset="0"/>
              </a:rPr>
              <a:t>Покоряя людские </a:t>
            </a:r>
            <a:r>
              <a:rPr lang="ru-RU" sz="4600" b="1" dirty="0" smtClean="0">
                <a:solidFill>
                  <a:srgbClr val="02243A"/>
                </a:solidFill>
                <a:latin typeface="Arial" charset="0"/>
                <a:ea typeface="Arial" charset="0"/>
                <a:cs typeface="Arial" charset="0"/>
              </a:rPr>
              <a:t>Сердца</a:t>
            </a:r>
            <a:endParaRPr lang="ru-RU" sz="4600" b="1" dirty="0">
              <a:solidFill>
                <a:srgbClr val="02243A"/>
              </a:solidFill>
              <a:latin typeface="Arial" charset="0"/>
              <a:ea typeface="Arial" charset="0"/>
              <a:cs typeface="Arial" charset="0"/>
            </a:endParaRPr>
          </a:p>
          <a:p>
            <a:pPr algn="l"/>
            <a:r>
              <a:rPr lang="ru-RU" sz="4600" b="1" dirty="0">
                <a:solidFill>
                  <a:srgbClr val="02243A"/>
                </a:solidFill>
                <a:latin typeface="Arial" charset="0"/>
                <a:ea typeface="Arial" charset="0"/>
                <a:cs typeface="Arial" charset="0"/>
              </a:rPr>
              <a:t>Благодати Христа </a:t>
            </a:r>
            <a:endParaRPr lang="ru-RU" sz="4600" b="1" dirty="0">
              <a:solidFill>
                <a:srgbClr val="02243A"/>
              </a:solidFill>
              <a:latin typeface="Arial" charset="0"/>
              <a:ea typeface="Arial" charset="0"/>
              <a:cs typeface="Arial" charset="0"/>
            </a:endParaRPr>
          </a:p>
        </p:txBody>
      </p:sp>
    </p:spTree>
    <p:extLst>
      <p:ext uri="{BB962C8B-B14F-4D97-AF65-F5344CB8AC3E}">
        <p14:creationId xmlns:p14="http://schemas.microsoft.com/office/powerpoint/2010/main" val="3730759344"/>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358586"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698395" y="286360"/>
            <a:ext cx="7591640"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600" b="1" dirty="0" smtClean="0">
                <a:solidFill>
                  <a:srgbClr val="02243A"/>
                </a:solidFill>
                <a:latin typeface="Arial" charset="0"/>
                <a:ea typeface="Arial" charset="0"/>
                <a:cs typeface="Arial" charset="0"/>
              </a:rPr>
              <a:t>Голос </a:t>
            </a:r>
            <a:r>
              <a:rPr lang="ru-RU" sz="4600" b="1" dirty="0">
                <a:solidFill>
                  <a:srgbClr val="02243A"/>
                </a:solidFill>
                <a:latin typeface="Arial" charset="0"/>
                <a:ea typeface="Arial" charset="0"/>
                <a:cs typeface="Arial" charset="0"/>
              </a:rPr>
              <a:t>Духа </a:t>
            </a:r>
          </a:p>
          <a:p>
            <a:pPr algn="l">
              <a:lnSpc>
                <a:spcPct val="90000"/>
              </a:lnSpc>
            </a:pPr>
            <a:r>
              <a:rPr lang="ru-RU" sz="4600" b="1" dirty="0">
                <a:solidFill>
                  <a:srgbClr val="02243A"/>
                </a:solidFill>
                <a:latin typeface="Arial" charset="0"/>
                <a:ea typeface="Arial" charset="0"/>
                <a:cs typeface="Arial" charset="0"/>
              </a:rPr>
              <a:t>Сердце тронет.</a:t>
            </a:r>
          </a:p>
          <a:p>
            <a:pPr algn="l">
              <a:lnSpc>
                <a:spcPct val="90000"/>
              </a:lnSpc>
            </a:pPr>
            <a:r>
              <a:rPr lang="ru-RU" sz="4600" b="1" dirty="0">
                <a:solidFill>
                  <a:srgbClr val="02243A"/>
                </a:solidFill>
                <a:latin typeface="Arial" charset="0"/>
                <a:ea typeface="Arial" charset="0"/>
                <a:cs typeface="Arial" charset="0"/>
              </a:rPr>
              <a:t>Вновь призыв </a:t>
            </a:r>
          </a:p>
          <a:p>
            <a:pPr algn="l">
              <a:lnSpc>
                <a:spcPct val="90000"/>
              </a:lnSpc>
            </a:pPr>
            <a:r>
              <a:rPr lang="ru-RU" sz="4600" b="1" dirty="0">
                <a:solidFill>
                  <a:srgbClr val="02243A"/>
                </a:solidFill>
                <a:latin typeface="Arial" charset="0"/>
                <a:ea typeface="Arial" charset="0"/>
                <a:cs typeface="Arial" charset="0"/>
              </a:rPr>
              <a:t>Христа звучит:</a:t>
            </a:r>
          </a:p>
          <a:p>
            <a:pPr algn="l">
              <a:lnSpc>
                <a:spcPct val="90000"/>
              </a:lnSpc>
            </a:pPr>
            <a:r>
              <a:rPr lang="ru-RU" sz="4600" b="1" dirty="0">
                <a:solidFill>
                  <a:srgbClr val="02243A"/>
                </a:solidFill>
                <a:latin typeface="Arial" charset="0"/>
                <a:ea typeface="Arial" charset="0"/>
                <a:cs typeface="Arial" charset="0"/>
              </a:rPr>
              <a:t>«Если кто-то </a:t>
            </a:r>
          </a:p>
          <a:p>
            <a:pPr algn="l">
              <a:lnSpc>
                <a:spcPct val="90000"/>
              </a:lnSpc>
            </a:pPr>
            <a:r>
              <a:rPr lang="ru-RU" sz="4600" b="1" dirty="0">
                <a:solidFill>
                  <a:srgbClr val="02243A"/>
                </a:solidFill>
                <a:latin typeface="Arial" charset="0"/>
                <a:ea typeface="Arial" charset="0"/>
                <a:cs typeface="Arial" charset="0"/>
              </a:rPr>
              <a:t>Рядом тонет,</a:t>
            </a:r>
          </a:p>
          <a:p>
            <a:pPr algn="l">
              <a:lnSpc>
                <a:spcPct val="90000"/>
              </a:lnSpc>
            </a:pPr>
            <a:r>
              <a:rPr lang="ru-RU" sz="4600" b="1" dirty="0">
                <a:solidFill>
                  <a:srgbClr val="02243A"/>
                </a:solidFill>
                <a:latin typeface="Arial" charset="0"/>
                <a:ea typeface="Arial" charset="0"/>
                <a:cs typeface="Arial" charset="0"/>
              </a:rPr>
              <a:t>Не оставь его – </a:t>
            </a:r>
            <a:r>
              <a:rPr lang="ru-RU" sz="4600" b="1" dirty="0" smtClean="0">
                <a:solidFill>
                  <a:srgbClr val="02243A"/>
                </a:solidFill>
                <a:latin typeface="Arial" charset="0"/>
                <a:ea typeface="Arial" charset="0"/>
                <a:cs typeface="Arial" charset="0"/>
              </a:rPr>
              <a:t>спаси</a:t>
            </a:r>
            <a:r>
              <a:rPr lang="ru-RU" sz="4600" b="1" dirty="0">
                <a:solidFill>
                  <a:srgbClr val="02243A"/>
                </a:solidFill>
                <a:latin typeface="Arial" charset="0"/>
                <a:ea typeface="Arial" charset="0"/>
                <a:cs typeface="Arial" charset="0"/>
              </a:rPr>
              <a:t>!»</a:t>
            </a:r>
          </a:p>
        </p:txBody>
      </p:sp>
    </p:spTree>
    <p:extLst>
      <p:ext uri="{BB962C8B-B14F-4D97-AF65-F5344CB8AC3E}">
        <p14:creationId xmlns:p14="http://schemas.microsoft.com/office/powerpoint/2010/main" val="1546549177"/>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358586"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675444" y="101476"/>
            <a:ext cx="7296284"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400" b="1" dirty="0">
                <a:solidFill>
                  <a:srgbClr val="02243A"/>
                </a:solidFill>
                <a:latin typeface="Arial" charset="0"/>
                <a:ea typeface="Arial" charset="0"/>
                <a:cs typeface="Arial" charset="0"/>
              </a:rPr>
              <a:t>Поделись теплом </a:t>
            </a:r>
            <a:endParaRPr lang="ru-RU" sz="4400" b="1" dirty="0" smtClean="0">
              <a:solidFill>
                <a:srgbClr val="02243A"/>
              </a:solidFill>
              <a:latin typeface="Arial" charset="0"/>
              <a:ea typeface="Arial" charset="0"/>
              <a:cs typeface="Arial" charset="0"/>
            </a:endParaRPr>
          </a:p>
          <a:p>
            <a:pPr algn="l"/>
            <a:r>
              <a:rPr lang="ru-RU" sz="4400" b="1" dirty="0">
                <a:solidFill>
                  <a:srgbClr val="02243A"/>
                </a:solidFill>
                <a:latin typeface="Arial" charset="0"/>
                <a:ea typeface="Arial" charset="0"/>
                <a:cs typeface="Arial" charset="0"/>
              </a:rPr>
              <a:t>И</a:t>
            </a:r>
            <a:r>
              <a:rPr lang="ru-RU" sz="4400" b="1" dirty="0" smtClean="0">
                <a:solidFill>
                  <a:srgbClr val="02243A"/>
                </a:solidFill>
                <a:latin typeface="Arial" charset="0"/>
                <a:ea typeface="Arial" charset="0"/>
                <a:cs typeface="Arial" charset="0"/>
              </a:rPr>
              <a:t> </a:t>
            </a:r>
            <a:r>
              <a:rPr lang="ru-RU" sz="4400" b="1" dirty="0">
                <a:solidFill>
                  <a:srgbClr val="02243A"/>
                </a:solidFill>
                <a:latin typeface="Arial" charset="0"/>
                <a:ea typeface="Arial" charset="0"/>
                <a:cs typeface="Arial" charset="0"/>
              </a:rPr>
              <a:t>хлебом</a:t>
            </a:r>
          </a:p>
          <a:p>
            <a:pPr algn="l"/>
            <a:r>
              <a:rPr lang="ru-RU" sz="4400" b="1" dirty="0">
                <a:solidFill>
                  <a:srgbClr val="02243A"/>
                </a:solidFill>
                <a:latin typeface="Arial" charset="0"/>
                <a:ea typeface="Arial" charset="0"/>
                <a:cs typeface="Arial" charset="0"/>
              </a:rPr>
              <a:t>И надеждой утешай,</a:t>
            </a:r>
          </a:p>
          <a:p>
            <a:pPr algn="l"/>
            <a:r>
              <a:rPr lang="ru-RU" sz="4400" b="1" dirty="0">
                <a:solidFill>
                  <a:srgbClr val="02243A"/>
                </a:solidFill>
                <a:latin typeface="Arial" charset="0"/>
                <a:ea typeface="Arial" charset="0"/>
                <a:cs typeface="Arial" charset="0"/>
              </a:rPr>
              <a:t>За </a:t>
            </a:r>
            <a:r>
              <a:rPr lang="ru-RU" sz="4400" b="1" dirty="0" smtClean="0">
                <a:solidFill>
                  <a:srgbClr val="02243A"/>
                </a:solidFill>
                <a:latin typeface="Arial" charset="0"/>
                <a:ea typeface="Arial" charset="0"/>
                <a:cs typeface="Arial" charset="0"/>
              </a:rPr>
              <a:t>Иисусом</a:t>
            </a:r>
          </a:p>
          <a:p>
            <a:pPr algn="l"/>
            <a:r>
              <a:rPr lang="ru-RU" sz="4400" b="1" dirty="0">
                <a:solidFill>
                  <a:srgbClr val="02243A"/>
                </a:solidFill>
                <a:latin typeface="Arial" charset="0"/>
                <a:ea typeface="Arial" charset="0"/>
                <a:cs typeface="Arial" charset="0"/>
              </a:rPr>
              <a:t>В</a:t>
            </a:r>
            <a:r>
              <a:rPr lang="ru-RU" sz="4400" b="1" dirty="0" smtClean="0">
                <a:solidFill>
                  <a:srgbClr val="02243A"/>
                </a:solidFill>
                <a:latin typeface="Arial" charset="0"/>
                <a:ea typeface="Arial" charset="0"/>
                <a:cs typeface="Arial" charset="0"/>
              </a:rPr>
              <a:t>ерно </a:t>
            </a:r>
            <a:r>
              <a:rPr lang="ru-RU" sz="4400" b="1" dirty="0" smtClean="0">
                <a:solidFill>
                  <a:srgbClr val="02243A"/>
                </a:solidFill>
                <a:latin typeface="Arial" charset="0"/>
                <a:ea typeface="Arial" charset="0"/>
                <a:cs typeface="Arial" charset="0"/>
              </a:rPr>
              <a:t>следуй</a:t>
            </a:r>
            <a:r>
              <a:rPr lang="ru-RU" sz="4400" b="1" dirty="0">
                <a:solidFill>
                  <a:srgbClr val="02243A"/>
                </a:solidFill>
                <a:latin typeface="Arial" charset="0"/>
                <a:ea typeface="Arial" charset="0"/>
                <a:cs typeface="Arial" charset="0"/>
              </a:rPr>
              <a:t>,</a:t>
            </a:r>
          </a:p>
          <a:p>
            <a:pPr algn="l"/>
            <a:r>
              <a:rPr lang="ru-RU" sz="4400" b="1" dirty="0">
                <a:solidFill>
                  <a:srgbClr val="02243A"/>
                </a:solidFill>
                <a:latin typeface="Arial" charset="0"/>
                <a:ea typeface="Arial" charset="0"/>
                <a:cs typeface="Arial" charset="0"/>
              </a:rPr>
              <a:t>Ведь Господь </a:t>
            </a:r>
            <a:endParaRPr lang="ru-RU" sz="4400" b="1" dirty="0" smtClean="0">
              <a:solidFill>
                <a:srgbClr val="02243A"/>
              </a:solidFill>
              <a:latin typeface="Arial" charset="0"/>
              <a:ea typeface="Arial" charset="0"/>
              <a:cs typeface="Arial" charset="0"/>
            </a:endParaRPr>
          </a:p>
          <a:p>
            <a:pPr algn="l"/>
            <a:r>
              <a:rPr lang="ru-RU" sz="4400" b="1" dirty="0">
                <a:solidFill>
                  <a:srgbClr val="02243A"/>
                </a:solidFill>
                <a:latin typeface="Arial" charset="0"/>
                <a:ea typeface="Arial" charset="0"/>
                <a:cs typeface="Arial" charset="0"/>
              </a:rPr>
              <a:t>Н</a:t>
            </a:r>
            <a:r>
              <a:rPr lang="ru-RU" sz="4400" b="1" dirty="0" smtClean="0">
                <a:solidFill>
                  <a:srgbClr val="02243A"/>
                </a:solidFill>
                <a:latin typeface="Arial" charset="0"/>
                <a:ea typeface="Arial" charset="0"/>
                <a:cs typeface="Arial" charset="0"/>
              </a:rPr>
              <a:t>ам </a:t>
            </a:r>
            <a:r>
              <a:rPr lang="ru-RU" sz="4400" b="1" dirty="0">
                <a:solidFill>
                  <a:srgbClr val="02243A"/>
                </a:solidFill>
                <a:latin typeface="Arial" charset="0"/>
                <a:ea typeface="Arial" charset="0"/>
                <a:cs typeface="Arial" charset="0"/>
              </a:rPr>
              <a:t>обещал: </a:t>
            </a:r>
          </a:p>
        </p:txBody>
      </p:sp>
    </p:spTree>
    <p:extLst>
      <p:ext uri="{BB962C8B-B14F-4D97-AF65-F5344CB8AC3E}">
        <p14:creationId xmlns:p14="http://schemas.microsoft.com/office/powerpoint/2010/main" val="1693302574"/>
      </p:ext>
    </p:extLst>
  </p:cSld>
  <p:clrMapOvr>
    <a:masterClrMapping/>
  </p:clrMapOvr>
  <p:transition xmlns:p14="http://schemas.microsoft.com/office/powerpoint/2010/mai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358586"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594371" y="259342"/>
            <a:ext cx="7788960"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400" dirty="0">
                <a:solidFill>
                  <a:srgbClr val="02243A"/>
                </a:solidFill>
                <a:latin typeface="Arial" charset="0"/>
                <a:ea typeface="Arial" charset="0"/>
                <a:cs typeface="Arial" charset="0"/>
              </a:rPr>
              <a:t>Припев</a:t>
            </a:r>
            <a:r>
              <a:rPr lang="ru-RU" sz="4400" dirty="0" smtClean="0">
                <a:solidFill>
                  <a:srgbClr val="02243A"/>
                </a:solidFill>
                <a:latin typeface="Arial" charset="0"/>
                <a:ea typeface="Arial" charset="0"/>
                <a:cs typeface="Arial" charset="0"/>
              </a:rPr>
              <a:t>:</a:t>
            </a:r>
          </a:p>
          <a:p>
            <a:pPr algn="l"/>
            <a:endParaRPr lang="ru-RU" sz="1200" dirty="0">
              <a:solidFill>
                <a:srgbClr val="02243A"/>
              </a:solidFill>
              <a:latin typeface="Arial" charset="0"/>
              <a:ea typeface="Arial" charset="0"/>
              <a:cs typeface="Arial" charset="0"/>
            </a:endParaRPr>
          </a:p>
          <a:p>
            <a:pPr algn="l"/>
            <a:r>
              <a:rPr lang="ru-RU" sz="4800" b="1" dirty="0">
                <a:solidFill>
                  <a:srgbClr val="02243A"/>
                </a:solidFill>
                <a:latin typeface="Arial" charset="0"/>
                <a:ea typeface="Arial" charset="0"/>
                <a:cs typeface="Arial" charset="0"/>
              </a:rPr>
              <a:t>«Я с вами во все дни, </a:t>
            </a:r>
          </a:p>
          <a:p>
            <a:pPr algn="l"/>
            <a:r>
              <a:rPr lang="ru-RU" sz="4800" b="1" dirty="0">
                <a:solidFill>
                  <a:srgbClr val="02243A"/>
                </a:solidFill>
                <a:latin typeface="Arial" charset="0"/>
                <a:ea typeface="Arial" charset="0"/>
                <a:cs typeface="Arial" charset="0"/>
              </a:rPr>
              <a:t>Чтоб вы могли светить.</a:t>
            </a:r>
          </a:p>
          <a:p>
            <a:pPr algn="l"/>
            <a:r>
              <a:rPr lang="ru-RU" sz="4800" b="1" dirty="0">
                <a:solidFill>
                  <a:srgbClr val="02243A"/>
                </a:solidFill>
                <a:latin typeface="Arial" charset="0"/>
                <a:ea typeface="Arial" charset="0"/>
                <a:cs typeface="Arial" charset="0"/>
              </a:rPr>
              <a:t>Я Духа вам послал</a:t>
            </a:r>
          </a:p>
          <a:p>
            <a:pPr algn="l"/>
            <a:r>
              <a:rPr lang="ru-RU" sz="4800" b="1" dirty="0">
                <a:solidFill>
                  <a:srgbClr val="02243A"/>
                </a:solidFill>
                <a:latin typeface="Arial" charset="0"/>
                <a:ea typeface="Arial" charset="0"/>
                <a:cs typeface="Arial" charset="0"/>
              </a:rPr>
              <a:t>И силу веры дал».</a:t>
            </a:r>
          </a:p>
        </p:txBody>
      </p:sp>
    </p:spTree>
    <p:extLst>
      <p:ext uri="{BB962C8B-B14F-4D97-AF65-F5344CB8AC3E}">
        <p14:creationId xmlns:p14="http://schemas.microsoft.com/office/powerpoint/2010/main" val="312671600"/>
      </p:ext>
    </p:extLst>
  </p:cSld>
  <p:clrMapOvr>
    <a:masterClrMapping/>
  </p:clrMapOvr>
  <p:transition xmlns:p14="http://schemas.microsoft.com/office/powerpoint/2010/mai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358586"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599459" y="272851"/>
            <a:ext cx="7324463"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400" dirty="0">
                <a:solidFill>
                  <a:srgbClr val="02243A"/>
                </a:solidFill>
                <a:latin typeface="Arial" charset="0"/>
                <a:ea typeface="Arial" charset="0"/>
                <a:cs typeface="Arial" charset="0"/>
              </a:rPr>
              <a:t>Припев</a:t>
            </a:r>
            <a:r>
              <a:rPr lang="ru-RU" sz="4400" dirty="0" smtClean="0">
                <a:solidFill>
                  <a:srgbClr val="02243A"/>
                </a:solidFill>
                <a:latin typeface="Arial" charset="0"/>
                <a:ea typeface="Arial" charset="0"/>
                <a:cs typeface="Arial" charset="0"/>
              </a:rPr>
              <a:t>:</a:t>
            </a:r>
          </a:p>
          <a:p>
            <a:pPr algn="l"/>
            <a:endParaRPr lang="ru-RU" sz="1200" dirty="0">
              <a:solidFill>
                <a:srgbClr val="02243A"/>
              </a:solidFill>
              <a:latin typeface="Arial" charset="0"/>
              <a:ea typeface="Arial" charset="0"/>
              <a:cs typeface="Arial" charset="0"/>
            </a:endParaRPr>
          </a:p>
          <a:p>
            <a:pPr algn="l"/>
            <a:r>
              <a:rPr lang="ru-RU" sz="4800" b="1" dirty="0">
                <a:solidFill>
                  <a:srgbClr val="02243A"/>
                </a:solidFill>
                <a:latin typeface="Arial" charset="0"/>
                <a:ea typeface="Arial" charset="0"/>
                <a:cs typeface="Arial" charset="0"/>
              </a:rPr>
              <a:t>Мы верим: </a:t>
            </a:r>
            <a:r>
              <a:rPr lang="ru-RU" sz="4800" b="1" dirty="0" smtClean="0">
                <a:solidFill>
                  <a:srgbClr val="02243A"/>
                </a:solidFill>
                <a:latin typeface="Arial" charset="0"/>
                <a:ea typeface="Arial" charset="0"/>
                <a:cs typeface="Arial" charset="0"/>
              </a:rPr>
              <a:t>с нами </a:t>
            </a:r>
            <a:r>
              <a:rPr lang="ru-RU" sz="4800" b="1" dirty="0">
                <a:solidFill>
                  <a:srgbClr val="02243A"/>
                </a:solidFill>
                <a:latin typeface="Arial" charset="0"/>
                <a:ea typeface="Arial" charset="0"/>
                <a:cs typeface="Arial" charset="0"/>
              </a:rPr>
              <a:t>Ты, </a:t>
            </a:r>
          </a:p>
          <a:p>
            <a:pPr algn="l"/>
            <a:r>
              <a:rPr lang="ru-RU" sz="4800" b="1" dirty="0">
                <a:solidFill>
                  <a:srgbClr val="02243A"/>
                </a:solidFill>
                <a:latin typeface="Arial" charset="0"/>
                <a:ea typeface="Arial" charset="0"/>
                <a:cs typeface="Arial" charset="0"/>
              </a:rPr>
              <a:t>Чтоб мы могли </a:t>
            </a:r>
          </a:p>
          <a:p>
            <a:pPr algn="l"/>
            <a:r>
              <a:rPr lang="ru-RU" sz="4800" b="1" dirty="0">
                <a:solidFill>
                  <a:srgbClr val="02243A"/>
                </a:solidFill>
                <a:latin typeface="Arial" charset="0"/>
                <a:ea typeface="Arial" charset="0"/>
                <a:cs typeface="Arial" charset="0"/>
              </a:rPr>
              <a:t>Служить, покоряя Людские Сердца</a:t>
            </a:r>
          </a:p>
          <a:p>
            <a:pPr algn="l"/>
            <a:r>
              <a:rPr lang="ru-RU" sz="4800" b="1" dirty="0">
                <a:solidFill>
                  <a:srgbClr val="02243A"/>
                </a:solidFill>
                <a:latin typeface="Arial" charset="0"/>
                <a:ea typeface="Arial" charset="0"/>
                <a:cs typeface="Arial" charset="0"/>
              </a:rPr>
              <a:t>Благодати Христа.</a:t>
            </a:r>
            <a:endParaRPr lang="ru-RU" sz="4800" b="1" dirty="0">
              <a:solidFill>
                <a:srgbClr val="02243A"/>
              </a:solidFill>
              <a:latin typeface="Arial" charset="0"/>
              <a:ea typeface="Arial" charset="0"/>
              <a:cs typeface="Arial" charset="0"/>
            </a:endParaRPr>
          </a:p>
        </p:txBody>
      </p:sp>
    </p:spTree>
    <p:extLst>
      <p:ext uri="{BB962C8B-B14F-4D97-AF65-F5344CB8AC3E}">
        <p14:creationId xmlns:p14="http://schemas.microsoft.com/office/powerpoint/2010/main" val="2106521569"/>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1918</TotalTime>
  <Words>216</Words>
  <Application>Microsoft Macintosh PowerPoint</Application>
  <PresentationFormat>On-screen Show (16:9)</PresentationFormat>
  <Paragraphs>57</Paragraphs>
  <Slides>11</Slides>
  <Notes>11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201</cp:revision>
  <dcterms:modified xsi:type="dcterms:W3CDTF">2021-03-06T19:13:54Z</dcterms:modified>
</cp:coreProperties>
</file>