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040" r:id="rId2"/>
    <p:sldId id="1049" r:id="rId3"/>
    <p:sldId id="1050" r:id="rId4"/>
    <p:sldId id="1062" r:id="rId5"/>
    <p:sldId id="1051" r:id="rId6"/>
    <p:sldId id="1053" r:id="rId7"/>
    <p:sldId id="1060" r:id="rId8"/>
    <p:sldId id="1061" r:id="rId9"/>
    <p:sldId id="1063" r:id="rId10"/>
    <p:sldId id="1064" r:id="rId11"/>
    <p:sldId id="1065" r:id="rId12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89" autoAdjust="0"/>
    <p:restoredTop sz="78762" autoAdjust="0"/>
  </p:normalViewPr>
  <p:slideViewPr>
    <p:cSldViewPr>
      <p:cViewPr>
        <p:scale>
          <a:sx n="112" d="100"/>
          <a:sy n="112" d="100"/>
        </p:scale>
        <p:origin x="-2952" y="-1440"/>
      </p:cViewPr>
      <p:guideLst>
        <p:guide orient="horz" pos="255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7665" y="793474"/>
            <a:ext cx="4532807" cy="2788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2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Покоряя людские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сердца</a:t>
            </a:r>
            <a:endParaRPr lang="ru-RU" sz="72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с нами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все дни,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свет Его горит.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Духа нам послал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силу веры дал.</a:t>
            </a:r>
          </a:p>
        </p:txBody>
      </p:sp>
    </p:spTree>
    <p:extLst>
      <p:ext uri="{BB962C8B-B14F-4D97-AF65-F5344CB8AC3E}">
        <p14:creationId xmlns:p14="http://schemas.microsoft.com/office/powerpoint/2010/main" val="124701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620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нами 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 дни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тоб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могли Служить, покоряя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юдские Сердца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Благодати Христа.</a:t>
            </a:r>
          </a:p>
        </p:txBody>
      </p:sp>
    </p:spTree>
    <p:extLst>
      <p:ext uri="{BB962C8B-B14F-4D97-AF65-F5344CB8AC3E}">
        <p14:creationId xmlns:p14="http://schemas.microsoft.com/office/powerpoint/2010/main" val="295252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1751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Каждый,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Кто с тобою рядом,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Ищет мира и тепла.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Подари поддержку Взглядом,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Подари любви слова.</a:t>
            </a:r>
          </a:p>
          <a:p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1777" y="12675"/>
            <a:ext cx="8816062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 тебя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Иисус утешил,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же ближних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Утешай и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служенье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Будь успешен,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Ведь Иисус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 силу дал.</a:t>
            </a:r>
          </a:p>
        </p:txBody>
      </p:sp>
    </p:spTree>
    <p:extLst>
      <p:ext uri="{BB962C8B-B14F-4D97-AF65-F5344CB8AC3E}">
        <p14:creationId xmlns:p14="http://schemas.microsoft.com/office/powerpoint/2010/main" val="147219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с нами 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все дни,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свет Его горит.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 Духа нам послал</a:t>
            </a:r>
          </a:p>
          <a:p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силу веры дал.</a:t>
            </a:r>
          </a:p>
        </p:txBody>
      </p:sp>
    </p:spTree>
    <p:extLst>
      <p:ext uri="{BB962C8B-B14F-4D97-AF65-F5344CB8AC3E}">
        <p14:creationId xmlns:p14="http://schemas.microsoft.com/office/powerpoint/2010/main" val="3006575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620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Он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нами </a:t>
            </a:r>
            <a:endParaRPr lang="ru-RU" sz="66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все дни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тоб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могли Служить, покоряя </a:t>
            </a: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</a:t>
            </a:r>
            <a:r>
              <a:rPr lang="ru-RU" sz="66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юдские Сердца</a:t>
            </a:r>
            <a:endParaRPr lang="ru-RU" sz="66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6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Благодати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12114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139" y="43672"/>
            <a:ext cx="8816062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Голос Духа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Сердце тронет.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Вновь призыв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Христа звучит: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«Если кто-то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Рядом тонет,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Не оставь его – Спаси!»</a:t>
            </a:r>
          </a:p>
          <a:p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07617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139" y="43672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Поделись теплом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хлебом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надеждой утешай,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 Иисусом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ерно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следуй,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Ведь Господь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ам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обещал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33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«Я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вами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 все дни,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вы могли Светить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Духа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ам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послал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силу веры дал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.»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4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Мы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верим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 с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нами Ты,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мы могли Служить,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Покоряя людские Сердца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Благодати Христа.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99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9922</TotalTime>
  <Words>219</Words>
  <Application>Microsoft Macintosh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407</cp:revision>
  <dcterms:created xsi:type="dcterms:W3CDTF">2016-09-02T12:17:38Z</dcterms:created>
  <dcterms:modified xsi:type="dcterms:W3CDTF">2021-03-06T19:36:12Z</dcterms:modified>
</cp:coreProperties>
</file>