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5" r:id="rId3"/>
    <p:sldId id="1056" r:id="rId4"/>
    <p:sldId id="1058" r:id="rId5"/>
    <p:sldId id="1057" r:id="rId6"/>
    <p:sldId id="1059" r:id="rId7"/>
    <p:sldId id="1061" r:id="rId8"/>
    <p:sldId id="1060" r:id="rId9"/>
    <p:sldId id="1062" r:id="rId10"/>
    <p:sldId id="1063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02" autoAdjust="0"/>
    <p:restoredTop sz="78762" autoAdjust="0"/>
  </p:normalViewPr>
  <p:slideViewPr>
    <p:cSldViewPr>
      <p:cViewPr varScale="1">
        <p:scale>
          <a:sx n="106" d="100"/>
          <a:sy n="106" d="100"/>
        </p:scale>
        <p:origin x="-1016" y="-11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09.03.21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  <p:sp>
        <p:nvSpPr>
          <p:cNvPr id="8" name="Biblical and Theological Foundations for…">
            <a:extLst>
              <a:ext uri="{FF2B5EF4-FFF2-40B4-BE49-F238E27FC236}">
                <a16:creationId xmlns:a16="http://schemas.microsoft.com/office/drawing/2014/main" xmlns="" id="{E4438512-FB30-8240-9BEE-8A05FE64B54F}"/>
              </a:ext>
            </a:extLst>
          </p:cNvPr>
          <p:cNvSpPr txBox="1">
            <a:spLocks/>
          </p:cNvSpPr>
          <p:nvPr/>
        </p:nvSpPr>
        <p:spPr>
          <a:xfrm>
            <a:off x="2411760" y="764705"/>
            <a:ext cx="6264696" cy="2376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ru-RU" sz="7200" b="1" dirty="0" smtClean="0">
                <a:solidFill>
                  <a:srgbClr val="02243A"/>
                </a:solidFill>
                <a:latin typeface="Arial"/>
                <a:ea typeface="Calibri"/>
                <a:cs typeface="Arial"/>
              </a:rPr>
              <a:t>Мой </a:t>
            </a:r>
            <a:r>
              <a:rPr lang="ru-RU" sz="7200" b="1" dirty="0">
                <a:solidFill>
                  <a:srgbClr val="02243A"/>
                </a:solidFill>
                <a:latin typeface="Arial"/>
                <a:ea typeface="Calibri"/>
                <a:cs typeface="Arial"/>
              </a:rPr>
              <a:t>Иисус, </a:t>
            </a:r>
            <a:br>
              <a:rPr lang="ru-RU" sz="7200" b="1" dirty="0">
                <a:solidFill>
                  <a:srgbClr val="02243A"/>
                </a:solidFill>
                <a:latin typeface="Arial"/>
                <a:ea typeface="Calibri"/>
                <a:cs typeface="Arial"/>
              </a:rPr>
            </a:br>
            <a:r>
              <a:rPr lang="ru-RU" sz="7200" b="1" dirty="0">
                <a:solidFill>
                  <a:srgbClr val="02243A"/>
                </a:solidFill>
                <a:latin typeface="Arial"/>
                <a:ea typeface="Calibri"/>
                <a:cs typeface="Arial"/>
              </a:rPr>
              <a:t>желаю быть</a:t>
            </a:r>
            <a:br>
              <a:rPr lang="ru-RU" sz="7200" b="1" dirty="0">
                <a:solidFill>
                  <a:srgbClr val="02243A"/>
                </a:solidFill>
                <a:latin typeface="Arial"/>
                <a:ea typeface="Calibri"/>
                <a:cs typeface="Arial"/>
              </a:rPr>
            </a:br>
            <a:r>
              <a:rPr lang="ru-RU" sz="7200" b="1" dirty="0">
                <a:solidFill>
                  <a:srgbClr val="02243A"/>
                </a:solidFill>
                <a:latin typeface="Arial"/>
                <a:ea typeface="Calibri"/>
                <a:cs typeface="Arial"/>
              </a:rPr>
              <a:t>с Тобою</a:t>
            </a:r>
          </a:p>
          <a:p>
            <a:pPr marL="0" indent="0" algn="r">
              <a:lnSpc>
                <a:spcPct val="80000"/>
              </a:lnSpc>
              <a:buNone/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bg-BG" sz="6600" b="1" dirty="0">
              <a:solidFill>
                <a:srgbClr val="02243A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	Пройти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с Тобою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	Узкою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тропою,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С Тобой войти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Небесный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Град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святой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99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Мой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Иисус,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Ж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елаю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быть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Тобою,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Когда заря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Р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умянит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небосклон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95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Я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в ранний час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К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Тебе иду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мольбою,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Чтоб этот день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Тебе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был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Посвящён.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25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	Я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в ранний час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	К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Тебе иду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	С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мольбою,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Чтоб этот день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Тебе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был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Посвящён.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55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Мой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Иисус, желаю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Быть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с Тобою,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С Тобою скорбной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Ночи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не страшусь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63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Сияют звёзды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Я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рче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надо мною,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Когда душою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Я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Тебе молюсь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11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en-US" sz="6600" b="1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Сияют звёзды</a:t>
            </a:r>
          </a:p>
          <a:p>
            <a:r>
              <a:rPr lang="en-US" sz="6600" b="1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Ярче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надо мною,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Когда душою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Я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Тебе молюсь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12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Мой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Иисус, </a:t>
            </a:r>
            <a:endParaRPr lang="en-US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Желаю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быть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Тобою,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С Тобою здесь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в вечности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Тобой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450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Пройти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с Тобою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Узкою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тропою,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С Тобой войти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Небесный 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Град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святой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39954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8631</TotalTime>
  <Words>92</Words>
  <Application>Microsoft Macintosh PowerPoint</Application>
  <PresentationFormat>On-screen Show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262</cp:revision>
  <dcterms:created xsi:type="dcterms:W3CDTF">2016-09-02T12:17:38Z</dcterms:created>
  <dcterms:modified xsi:type="dcterms:W3CDTF">2021-03-09T09:02:59Z</dcterms:modified>
</cp:coreProperties>
</file>