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1040" r:id="rId2"/>
    <p:sldId id="1051" r:id="rId3"/>
    <p:sldId id="1044" r:id="rId4"/>
    <p:sldId id="1055" r:id="rId5"/>
    <p:sldId id="1056" r:id="rId6"/>
    <p:sldId id="1057" r:id="rId7"/>
    <p:sldId id="1058" r:id="rId8"/>
    <p:sldId id="1059" r:id="rId9"/>
    <p:sldId id="1060" r:id="rId10"/>
    <p:sldId id="1061" r:id="rId11"/>
    <p:sldId id="1062" r:id="rId12"/>
  </p:sldIdLst>
  <p:sldSz cx="9144000" cy="6858000" type="screen4x3"/>
  <p:notesSz cx="6858000" cy="9144000"/>
  <p:defaultTextStyle>
    <a:defPPr>
      <a:defRPr lang="ru-RU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25">
          <p15:clr>
            <a:srgbClr val="A4A3A4"/>
          </p15:clr>
        </p15:guide>
        <p15:guide id="2" pos="29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243A"/>
    <a:srgbClr val="0D1A2A"/>
    <a:srgbClr val="EEC5BB"/>
    <a:srgbClr val="E19CEA"/>
    <a:srgbClr val="FFFFFF"/>
    <a:srgbClr val="663300"/>
    <a:srgbClr val="80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14" autoAdjust="0"/>
    <p:restoredTop sz="78762" autoAdjust="0"/>
  </p:normalViewPr>
  <p:slideViewPr>
    <p:cSldViewPr>
      <p:cViewPr varScale="1">
        <p:scale>
          <a:sx n="108" d="100"/>
          <a:sy n="108" d="100"/>
        </p:scale>
        <p:origin x="1184" y="184"/>
      </p:cViewPr>
      <p:guideLst>
        <p:guide orient="horz" pos="1525"/>
        <p:guide pos="29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1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2916F-EBD3-E747-8448-127B08F6EB2F}" type="datetimeFigureOut">
              <a:rPr lang="en-US" smtClean="0"/>
              <a:pPr/>
              <a:t>10/21/20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3600B-B5DC-4147-A93D-8C6F66C8D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7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3550D-BEA3-9C43-B81A-B8DB566124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9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21.10.20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21.10.20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21.10.20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21.10.20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21.10.20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21.10.20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21.10.20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21.10.20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21.10.20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21.10.20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10" indent="0">
              <a:buNone/>
              <a:defRPr sz="2000"/>
            </a:lvl5pPr>
            <a:lvl6pPr marL="2285887" indent="0">
              <a:buNone/>
              <a:defRPr sz="2000"/>
            </a:lvl6pPr>
            <a:lvl7pPr marL="2743064" indent="0">
              <a:buNone/>
              <a:defRPr sz="2000"/>
            </a:lvl7pPr>
            <a:lvl8pPr marL="3200241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21.10.20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2CC49-54F1-48C6-87BA-7EA2BE84E6B1}" type="datetimeFigureOut">
              <a:rPr lang="ru-RU" smtClean="0"/>
              <a:pPr/>
              <a:t>21.10.20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9143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30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1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Источник хвалы_ОБЛОЖКА_final_01_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875" y="4551917"/>
            <a:ext cx="1379597" cy="1988453"/>
          </a:xfrm>
          <a:prstGeom prst="rect">
            <a:avLst/>
          </a:prstGeom>
          <a:ln>
            <a:noFill/>
          </a:ln>
          <a:effectLst>
            <a:outerShdw blurRad="428625" dist="355600" dir="2700000" sx="102000" sy="102000" algn="tl" rotWithShape="0">
              <a:srgbClr val="333333">
                <a:alpha val="61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0EA348D-50C7-BD44-B367-D5D834321D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843807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65739" y="1155467"/>
            <a:ext cx="6408712" cy="224676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ru-RU" sz="70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 – помощь мне, Господь </a:t>
            </a:r>
            <a:endParaRPr lang="en-US" sz="7000" dirty="0">
              <a:solidFill>
                <a:srgbClr val="0224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Источник хвалы_ОБЛОЖКА_final_03_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021" y="3933056"/>
            <a:ext cx="1384338" cy="1995288"/>
          </a:xfrm>
          <a:prstGeom prst="rect">
            <a:avLst/>
          </a:prstGeom>
          <a:ln>
            <a:noFill/>
          </a:ln>
          <a:effectLst>
            <a:outerShdw blurRad="704850" dist="660400" dir="8280000" sx="104000" sy="104000" algn="tl" rotWithShape="0">
              <a:srgbClr val="333333">
                <a:alpha val="46000"/>
              </a:srgbClr>
            </a:outerShdw>
          </a:effectLst>
        </p:spPr>
      </p:pic>
      <p:pic>
        <p:nvPicPr>
          <p:cNvPr id="7" name="Picture 6" descr="Источник хвалы_ОБЛОЖКА_final_02_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50" y="4365104"/>
            <a:ext cx="1386291" cy="1998101"/>
          </a:xfrm>
          <a:prstGeom prst="rect">
            <a:avLst/>
          </a:prstGeom>
          <a:ln>
            <a:noFill/>
          </a:ln>
          <a:effectLst>
            <a:outerShdw blurRad="1200150" dist="139700" dir="3600000" sx="107000" sy="107000" algn="tl" rotWithShape="0">
              <a:srgbClr val="333333">
                <a:alpha val="7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0101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 – помощь мне, Господь,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Мой Царь, мой Бог,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Чтоб силой я  Твоей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превозмог.</a:t>
            </a:r>
          </a:p>
          <a:p>
            <a:pPr>
              <a:lnSpc>
                <a:spcPct val="15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9582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179512" y="69677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4400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Припев: </a:t>
            </a:r>
          </a:p>
          <a:p>
            <a:pPr>
              <a:lnSpc>
                <a:spcPct val="90000"/>
              </a:lnSpc>
            </a:pPr>
            <a:endParaRPr lang="ru-RU" sz="4400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Тебе мое стремленье,</a:t>
            </a:r>
          </a:p>
          <a:p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Когда томлюсь душой,</a:t>
            </a:r>
          </a:p>
          <a:p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тебе мое спасенье,</a:t>
            </a:r>
          </a:p>
          <a:p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Тебе покой!</a:t>
            </a:r>
          </a:p>
          <a:p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508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 – помощь мне, Господь,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всякий час;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мир дарует мне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Твой нежный глас.</a:t>
            </a:r>
          </a:p>
          <a:p>
            <a:pPr>
              <a:lnSpc>
                <a:spcPct val="15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911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179512" y="69677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4400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Припев: </a:t>
            </a:r>
          </a:p>
          <a:p>
            <a:pPr>
              <a:lnSpc>
                <a:spcPct val="90000"/>
              </a:lnSpc>
            </a:pPr>
            <a:endParaRPr lang="ru-RU" sz="4400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Тебе мое стремленье,</a:t>
            </a:r>
          </a:p>
          <a:p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Когда томлюсь душой,</a:t>
            </a:r>
          </a:p>
          <a:p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тебе мое спасенье,</a:t>
            </a:r>
          </a:p>
          <a:p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Тебе покой!</a:t>
            </a:r>
          </a:p>
          <a:p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976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 – помощь мне, Господь,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Пребудь вблизи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искушенья власть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 отрази.</a:t>
            </a:r>
          </a:p>
          <a:p>
            <a:pPr>
              <a:lnSpc>
                <a:spcPct val="15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453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179512" y="69677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4400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Припев: </a:t>
            </a:r>
          </a:p>
          <a:p>
            <a:pPr>
              <a:lnSpc>
                <a:spcPct val="90000"/>
              </a:lnSpc>
            </a:pPr>
            <a:endParaRPr lang="ru-RU" sz="4400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Тебе мое стремленье,</a:t>
            </a:r>
          </a:p>
          <a:p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Когда томлюсь душой,</a:t>
            </a:r>
          </a:p>
          <a:p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тебе мое спасенье,</a:t>
            </a:r>
          </a:p>
          <a:p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Тебе покой!</a:t>
            </a:r>
          </a:p>
          <a:p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985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 – помощь мне, Господь,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Среди скорбей!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Приди, вселись и Сам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Твой свет пролей.</a:t>
            </a:r>
          </a:p>
          <a:p>
            <a:pPr>
              <a:lnSpc>
                <a:spcPct val="15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48606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179512" y="69677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4400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Припев: </a:t>
            </a:r>
          </a:p>
          <a:p>
            <a:pPr>
              <a:lnSpc>
                <a:spcPct val="90000"/>
              </a:lnSpc>
            </a:pPr>
            <a:endParaRPr lang="ru-RU" sz="4400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Тебе мое стремленье,</a:t>
            </a:r>
          </a:p>
          <a:p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Когда томлюсь душой,</a:t>
            </a:r>
          </a:p>
          <a:p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тебе мое спасенье,</a:t>
            </a:r>
          </a:p>
          <a:p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Тебе покой!</a:t>
            </a:r>
          </a:p>
          <a:p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575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 – помощь мне, Господь,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Мной управляй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И, как Ты обещал,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оставляй.</a:t>
            </a:r>
          </a:p>
          <a:p>
            <a:pPr>
              <a:lnSpc>
                <a:spcPct val="15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3561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179512" y="69677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4400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Припев: </a:t>
            </a:r>
          </a:p>
          <a:p>
            <a:pPr>
              <a:lnSpc>
                <a:spcPct val="90000"/>
              </a:lnSpc>
            </a:pPr>
            <a:endParaRPr lang="ru-RU" sz="4400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Тебе мое стремленье,</a:t>
            </a:r>
          </a:p>
          <a:p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Когда томлюсь душой,</a:t>
            </a:r>
          </a:p>
          <a:p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тебе мое спасенье,</a:t>
            </a:r>
          </a:p>
          <a:p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Тебе покой!</a:t>
            </a:r>
          </a:p>
          <a:p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08491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1">
      <a:dk1>
        <a:srgbClr val="AE5D35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8448</TotalTime>
  <Words>198</Words>
  <Application>Microsoft Macintosh PowerPoint</Application>
  <PresentationFormat>Экран (4:3)</PresentationFormat>
  <Paragraphs>57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 Lisovaya</dc:creator>
  <cp:lastModifiedBy>Microsoft Office User</cp:lastModifiedBy>
  <cp:revision>232</cp:revision>
  <dcterms:created xsi:type="dcterms:W3CDTF">2016-09-02T12:17:38Z</dcterms:created>
  <dcterms:modified xsi:type="dcterms:W3CDTF">2020-10-21T18:28:41Z</dcterms:modified>
</cp:coreProperties>
</file>