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56" r:id="rId5"/>
    <p:sldId id="1057" r:id="rId6"/>
    <p:sldId id="1058" r:id="rId7"/>
    <p:sldId id="105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8" d="100"/>
          <a:sy n="108" d="100"/>
        </p:scale>
        <p:origin x="1184" y="1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Желаю быть с Тобою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быть с Тобою, с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Тобою, Иисус.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 крутой тропою с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Тобою не боюсь.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Ты охраняешь, ведешь Своей рукой,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тьме ночной сияешь мне Яркою звездой.</a:t>
            </a:r>
          </a:p>
        </p:txBody>
      </p:sp>
    </p:spTree>
    <p:extLst>
      <p:ext uri="{BB962C8B-B14F-4D97-AF65-F5344CB8AC3E}">
        <p14:creationId xmlns:p14="http://schemas.microsoft.com/office/powerpoint/2010/main" val="117054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мною так ценилось,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я так дорожил,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Бесценным оказалось – Обманутым я жил.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1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 я прибегаю,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Тебе, Спаситель мой.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я обретаю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Надежду и покой.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8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Тобой я не оставлен,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Вседневно Ты со мной.   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зла и тьмы избавлен,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Свершаю труд святой.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7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верой наделенный,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вижу край святой.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Надеждой окрыленный,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 стремлюсь душой.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35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8434</TotalTime>
  <Words>113</Words>
  <Application>Microsoft Macintosh PowerPoint</Application>
  <PresentationFormat>Экран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Microsoft Office User</cp:lastModifiedBy>
  <cp:revision>232</cp:revision>
  <dcterms:created xsi:type="dcterms:W3CDTF">2016-09-02T12:17:38Z</dcterms:created>
  <dcterms:modified xsi:type="dcterms:W3CDTF">2020-10-21T17:47:31Z</dcterms:modified>
</cp:coreProperties>
</file>