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11"/>
  </p:notesMasterIdLst>
  <p:sldIdLst>
    <p:sldId id="265" r:id="rId2"/>
    <p:sldId id="269" r:id="rId3"/>
    <p:sldId id="267" r:id="rId4"/>
    <p:sldId id="276" r:id="rId5"/>
    <p:sldId id="277" r:id="rId6"/>
    <p:sldId id="278" r:id="rId7"/>
    <p:sldId id="279" r:id="rId8"/>
    <p:sldId id="280" r:id="rId9"/>
    <p:sldId id="281" r:id="rId10"/>
  </p:sldIdLst>
  <p:sldSz cx="9144000" cy="5143500" type="screen16x9"/>
  <p:notesSz cx="6858000" cy="9144000"/>
  <p:defaultTextStyle>
    <a:defPPr marL="0" marR="0" indent="0" algn="l" defTabSz="342900" rtl="0" fontAlgn="auto" latinLnBrk="1" hangingPunct="0">
      <a:lnSpc>
        <a:spcPct val="100000"/>
      </a:lnSpc>
      <a:spcBef>
        <a:spcPts val="0"/>
      </a:spcBef>
      <a:spcAft>
        <a:spcPts val="0"/>
      </a:spcAft>
      <a:buClrTx/>
      <a:buSzTx/>
      <a:buFontTx/>
      <a:buNone/>
      <a:tabLst/>
      <a:defRPr kumimoji="0" sz="675" b="0" i="0" u="none" strike="noStrike" cap="none" spc="0" normalizeH="0" baseline="0">
        <a:ln>
          <a:noFill/>
        </a:ln>
        <a:solidFill>
          <a:srgbClr val="000000"/>
        </a:solidFill>
        <a:effectLst/>
        <a:uFillTx/>
      </a:defRPr>
    </a:defPPr>
    <a:lvl1pPr marL="0" marR="0" indent="0" algn="ctr" defTabSz="309563" rtl="0" fontAlgn="auto" latinLnBrk="0" hangingPunct="0">
      <a:lnSpc>
        <a:spcPct val="100000"/>
      </a:lnSpc>
      <a:spcBef>
        <a:spcPts val="0"/>
      </a:spcBef>
      <a:spcAft>
        <a:spcPts val="0"/>
      </a:spcAft>
      <a:buClrTx/>
      <a:buSzTx/>
      <a:buFontTx/>
      <a:buNone/>
      <a:tabLst/>
      <a:defRPr kumimoji="0" sz="1125" b="1" i="0" u="none" strike="noStrike" cap="none" spc="0" normalizeH="0" baseline="0">
        <a:ln>
          <a:noFill/>
        </a:ln>
        <a:solidFill>
          <a:srgbClr val="000000"/>
        </a:solidFill>
        <a:effectLst/>
        <a:uFillTx/>
        <a:latin typeface="Helvetica Neue"/>
        <a:ea typeface="Helvetica Neue"/>
        <a:cs typeface="Helvetica Neue"/>
        <a:sym typeface="Helvetica Neue"/>
      </a:defRPr>
    </a:lvl1pPr>
    <a:lvl2pPr marL="0" marR="0" indent="85725" algn="ctr" defTabSz="309563" rtl="0" fontAlgn="auto" latinLnBrk="0" hangingPunct="0">
      <a:lnSpc>
        <a:spcPct val="100000"/>
      </a:lnSpc>
      <a:spcBef>
        <a:spcPts val="0"/>
      </a:spcBef>
      <a:spcAft>
        <a:spcPts val="0"/>
      </a:spcAft>
      <a:buClrTx/>
      <a:buSzTx/>
      <a:buFontTx/>
      <a:buNone/>
      <a:tabLst/>
      <a:defRPr kumimoji="0" sz="1125" b="1" i="0" u="none" strike="noStrike" cap="none" spc="0" normalizeH="0" baseline="0">
        <a:ln>
          <a:noFill/>
        </a:ln>
        <a:solidFill>
          <a:srgbClr val="000000"/>
        </a:solidFill>
        <a:effectLst/>
        <a:uFillTx/>
        <a:latin typeface="Helvetica Neue"/>
        <a:ea typeface="Helvetica Neue"/>
        <a:cs typeface="Helvetica Neue"/>
        <a:sym typeface="Helvetica Neue"/>
      </a:defRPr>
    </a:lvl2pPr>
    <a:lvl3pPr marL="0" marR="0" indent="171450" algn="ctr" defTabSz="309563" rtl="0" fontAlgn="auto" latinLnBrk="0" hangingPunct="0">
      <a:lnSpc>
        <a:spcPct val="100000"/>
      </a:lnSpc>
      <a:spcBef>
        <a:spcPts val="0"/>
      </a:spcBef>
      <a:spcAft>
        <a:spcPts val="0"/>
      </a:spcAft>
      <a:buClrTx/>
      <a:buSzTx/>
      <a:buFontTx/>
      <a:buNone/>
      <a:tabLst/>
      <a:defRPr kumimoji="0" sz="1125" b="1" i="0" u="none" strike="noStrike" cap="none" spc="0" normalizeH="0" baseline="0">
        <a:ln>
          <a:noFill/>
        </a:ln>
        <a:solidFill>
          <a:srgbClr val="000000"/>
        </a:solidFill>
        <a:effectLst/>
        <a:uFillTx/>
        <a:latin typeface="Helvetica Neue"/>
        <a:ea typeface="Helvetica Neue"/>
        <a:cs typeface="Helvetica Neue"/>
        <a:sym typeface="Helvetica Neue"/>
      </a:defRPr>
    </a:lvl3pPr>
    <a:lvl4pPr marL="0" marR="0" indent="257175" algn="ctr" defTabSz="309563" rtl="0" fontAlgn="auto" latinLnBrk="0" hangingPunct="0">
      <a:lnSpc>
        <a:spcPct val="100000"/>
      </a:lnSpc>
      <a:spcBef>
        <a:spcPts val="0"/>
      </a:spcBef>
      <a:spcAft>
        <a:spcPts val="0"/>
      </a:spcAft>
      <a:buClrTx/>
      <a:buSzTx/>
      <a:buFontTx/>
      <a:buNone/>
      <a:tabLst/>
      <a:defRPr kumimoji="0" sz="1125" b="1" i="0" u="none" strike="noStrike" cap="none" spc="0" normalizeH="0" baseline="0">
        <a:ln>
          <a:noFill/>
        </a:ln>
        <a:solidFill>
          <a:srgbClr val="000000"/>
        </a:solidFill>
        <a:effectLst/>
        <a:uFillTx/>
        <a:latin typeface="Helvetica Neue"/>
        <a:ea typeface="Helvetica Neue"/>
        <a:cs typeface="Helvetica Neue"/>
        <a:sym typeface="Helvetica Neue"/>
      </a:defRPr>
    </a:lvl4pPr>
    <a:lvl5pPr marL="0" marR="0" indent="342900" algn="ctr" defTabSz="309563" rtl="0" fontAlgn="auto" latinLnBrk="0" hangingPunct="0">
      <a:lnSpc>
        <a:spcPct val="100000"/>
      </a:lnSpc>
      <a:spcBef>
        <a:spcPts val="0"/>
      </a:spcBef>
      <a:spcAft>
        <a:spcPts val="0"/>
      </a:spcAft>
      <a:buClrTx/>
      <a:buSzTx/>
      <a:buFontTx/>
      <a:buNone/>
      <a:tabLst/>
      <a:defRPr kumimoji="0" sz="1125" b="1" i="0" u="none" strike="noStrike" cap="none" spc="0" normalizeH="0" baseline="0">
        <a:ln>
          <a:noFill/>
        </a:ln>
        <a:solidFill>
          <a:srgbClr val="000000"/>
        </a:solidFill>
        <a:effectLst/>
        <a:uFillTx/>
        <a:latin typeface="Helvetica Neue"/>
        <a:ea typeface="Helvetica Neue"/>
        <a:cs typeface="Helvetica Neue"/>
        <a:sym typeface="Helvetica Neue"/>
      </a:defRPr>
    </a:lvl5pPr>
    <a:lvl6pPr marL="0" marR="0" indent="428625" algn="ctr" defTabSz="309563" rtl="0" fontAlgn="auto" latinLnBrk="0" hangingPunct="0">
      <a:lnSpc>
        <a:spcPct val="100000"/>
      </a:lnSpc>
      <a:spcBef>
        <a:spcPts val="0"/>
      </a:spcBef>
      <a:spcAft>
        <a:spcPts val="0"/>
      </a:spcAft>
      <a:buClrTx/>
      <a:buSzTx/>
      <a:buFontTx/>
      <a:buNone/>
      <a:tabLst/>
      <a:defRPr kumimoji="0" sz="1125" b="1" i="0" u="none" strike="noStrike" cap="none" spc="0" normalizeH="0" baseline="0">
        <a:ln>
          <a:noFill/>
        </a:ln>
        <a:solidFill>
          <a:srgbClr val="000000"/>
        </a:solidFill>
        <a:effectLst/>
        <a:uFillTx/>
        <a:latin typeface="Helvetica Neue"/>
        <a:ea typeface="Helvetica Neue"/>
        <a:cs typeface="Helvetica Neue"/>
        <a:sym typeface="Helvetica Neue"/>
      </a:defRPr>
    </a:lvl6pPr>
    <a:lvl7pPr marL="0" marR="0" indent="514350" algn="ctr" defTabSz="309563" rtl="0" fontAlgn="auto" latinLnBrk="0" hangingPunct="0">
      <a:lnSpc>
        <a:spcPct val="100000"/>
      </a:lnSpc>
      <a:spcBef>
        <a:spcPts val="0"/>
      </a:spcBef>
      <a:spcAft>
        <a:spcPts val="0"/>
      </a:spcAft>
      <a:buClrTx/>
      <a:buSzTx/>
      <a:buFontTx/>
      <a:buNone/>
      <a:tabLst/>
      <a:defRPr kumimoji="0" sz="1125" b="1" i="0" u="none" strike="noStrike" cap="none" spc="0" normalizeH="0" baseline="0">
        <a:ln>
          <a:noFill/>
        </a:ln>
        <a:solidFill>
          <a:srgbClr val="000000"/>
        </a:solidFill>
        <a:effectLst/>
        <a:uFillTx/>
        <a:latin typeface="Helvetica Neue"/>
        <a:ea typeface="Helvetica Neue"/>
        <a:cs typeface="Helvetica Neue"/>
        <a:sym typeface="Helvetica Neue"/>
      </a:defRPr>
    </a:lvl7pPr>
    <a:lvl8pPr marL="0" marR="0" indent="600075" algn="ctr" defTabSz="309563" rtl="0" fontAlgn="auto" latinLnBrk="0" hangingPunct="0">
      <a:lnSpc>
        <a:spcPct val="100000"/>
      </a:lnSpc>
      <a:spcBef>
        <a:spcPts val="0"/>
      </a:spcBef>
      <a:spcAft>
        <a:spcPts val="0"/>
      </a:spcAft>
      <a:buClrTx/>
      <a:buSzTx/>
      <a:buFontTx/>
      <a:buNone/>
      <a:tabLst/>
      <a:defRPr kumimoji="0" sz="1125" b="1" i="0" u="none" strike="noStrike" cap="none" spc="0" normalizeH="0" baseline="0">
        <a:ln>
          <a:noFill/>
        </a:ln>
        <a:solidFill>
          <a:srgbClr val="000000"/>
        </a:solidFill>
        <a:effectLst/>
        <a:uFillTx/>
        <a:latin typeface="Helvetica Neue"/>
        <a:ea typeface="Helvetica Neue"/>
        <a:cs typeface="Helvetica Neue"/>
        <a:sym typeface="Helvetica Neue"/>
      </a:defRPr>
    </a:lvl8pPr>
    <a:lvl9pPr marL="0" marR="0" indent="685800" algn="ctr" defTabSz="309563" rtl="0" fontAlgn="auto" latinLnBrk="0" hangingPunct="0">
      <a:lnSpc>
        <a:spcPct val="100000"/>
      </a:lnSpc>
      <a:spcBef>
        <a:spcPts val="0"/>
      </a:spcBef>
      <a:spcAft>
        <a:spcPts val="0"/>
      </a:spcAft>
      <a:buClrTx/>
      <a:buSzTx/>
      <a:buFontTx/>
      <a:buNone/>
      <a:tabLst/>
      <a:defRPr kumimoji="0" sz="1125" b="1" i="0" u="none" strike="noStrike" cap="none" spc="0" normalizeH="0" baseline="0">
        <a:ln>
          <a:noFill/>
        </a:ln>
        <a:solidFill>
          <a:srgbClr val="000000"/>
        </a:solidFill>
        <a:effectLst/>
        <a:uFillTx/>
        <a:latin typeface="Helvetica Neue"/>
        <a:ea typeface="Helvetica Neue"/>
        <a:cs typeface="Helvetica Neue"/>
        <a:sym typeface="Helvetica Neue"/>
      </a:defRPr>
    </a:lvl9pPr>
  </p:defaultTextStyle>
  <p:extLst>
    <p:ext uri="{EFAFB233-063F-42B5-8137-9DF3F51BA10A}">
      <p15:sldGuideLst xmlns:p15="http://schemas.microsoft.com/office/powerpoint/2012/main">
        <p15:guide id="1" orient="horz" pos="762" userDrawn="1">
          <p15:clr>
            <a:srgbClr val="A4A3A4"/>
          </p15:clr>
        </p15:guide>
        <p15:guide id="2" pos="2413"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ff" i="off">
        <a:font>
          <a:latin typeface="Helvetica Neue"/>
          <a:ea typeface="Helvetica Neue"/>
          <a:cs typeface="Helvetica Neue"/>
        </a:font>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FFFFFF"/>
          </a:solidFill>
        </a:fill>
      </a:tcStyle>
    </a:wholeTbl>
    <a:band2H>
      <a:tcTxStyle/>
      <a:tcStyle>
        <a:tcBdr/>
        <a:fill>
          <a:solidFill>
            <a:srgbClr val="E3E5E8"/>
          </a:solidFill>
        </a:fill>
      </a:tcStyle>
    </a:band2H>
    <a:firstCol>
      <a:tcTxStyle b="on" i="off">
        <a:font>
          <a:latin typeface="Helvetica Neue"/>
          <a:ea typeface="Helvetica Neue"/>
          <a:cs typeface="Helvetica Neue"/>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lumOff val="-13575"/>
            </a:schemeClr>
          </a:solidFill>
        </a:fill>
      </a:tcStyle>
    </a:firstCol>
    <a:lastRow>
      <a:tcTxStyle b="off" i="off">
        <a:font>
          <a:latin typeface="Helvetica Neue"/>
          <a:ea typeface="Helvetica Neue"/>
          <a:cs typeface="Helvetica Neue"/>
        </a:font>
        <a:srgbClr val="000000"/>
      </a:tcTxStyle>
      <a:tcStyle>
        <a:tcBdr>
          <a:left>
            <a:ln w="12700" cap="flat">
              <a:noFill/>
              <a:miter lim="400000"/>
            </a:ln>
          </a:left>
          <a:right>
            <a:ln w="12700" cap="flat">
              <a:noFill/>
              <a:miter lim="400000"/>
            </a:ln>
          </a:right>
          <a:top>
            <a:ln w="12700" cap="flat">
              <a:solidFill>
                <a:srgbClr val="3797C6"/>
              </a:solidFill>
              <a:prstDash val="solid"/>
              <a:miter lim="400000"/>
            </a:ln>
          </a:top>
          <a:bottom>
            <a:ln w="12700" cap="flat">
              <a:noFill/>
              <a:miter lim="400000"/>
            </a:ln>
          </a:bottom>
          <a:insideH>
            <a:ln w="12700" cap="flat">
              <a:noFill/>
              <a:miter lim="400000"/>
            </a:ln>
          </a:insideH>
          <a:insideV>
            <a:ln w="12700" cap="flat">
              <a:noFill/>
              <a:miter lim="400000"/>
            </a:ln>
          </a:insideV>
        </a:tcBdr>
        <a:fill>
          <a:solidFill>
            <a:srgbClr val="FFFFFF"/>
          </a:solidFill>
        </a:fill>
      </a:tcStyle>
    </a:lastRow>
    <a:firstRow>
      <a:tcTxStyle b="on" i="off">
        <a:font>
          <a:latin typeface="Helvetica Neue"/>
          <a:ea typeface="Helvetica Neue"/>
          <a:cs typeface="Helvetica Neue"/>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hueOff val="114395"/>
              <a:lumOff val="-24975"/>
            </a:schemeClr>
          </a:solidFill>
        </a:fill>
      </a:tcStyle>
    </a:firstRow>
  </a:tblStyle>
  <a:tblStyle styleId="{C7B018BB-80A7-4F77-B60F-C8B233D01FF8}" styleName="">
    <a:tblBg/>
    <a:wholeTbl>
      <a:tcTxStyle b="off" i="off">
        <a:font>
          <a:latin typeface="Helvetica Neue"/>
          <a:ea typeface="Helvetica Neue"/>
          <a:cs typeface="Helvetica Neue"/>
        </a:font>
        <a:srgbClr val="000000"/>
      </a:tcTxStyle>
      <a:tcStyle>
        <a:tcBdr>
          <a:left>
            <a:ln w="12700" cap="flat">
              <a:solidFill>
                <a:srgbClr val="B8B8B8"/>
              </a:solidFill>
              <a:prstDash val="solid"/>
              <a:miter lim="400000"/>
            </a:ln>
          </a:left>
          <a:right>
            <a:ln w="12700" cap="flat">
              <a:solidFill>
                <a:srgbClr val="B8B8B8"/>
              </a:solidFill>
              <a:prstDash val="solid"/>
              <a:miter lim="400000"/>
            </a:ln>
          </a:right>
          <a:top>
            <a:ln w="12700" cap="flat">
              <a:solidFill>
                <a:srgbClr val="B8B8B8"/>
              </a:solidFill>
              <a:prstDash val="solid"/>
              <a:miter lim="400000"/>
            </a:ln>
          </a:top>
          <a:bottom>
            <a:ln w="12700" cap="flat">
              <a:solidFill>
                <a:srgbClr val="B8B8B8"/>
              </a:solidFill>
              <a:prstDash val="solid"/>
              <a:miter lim="400000"/>
            </a:ln>
          </a:bottom>
          <a:insideH>
            <a:ln w="12700" cap="flat">
              <a:solidFill>
                <a:srgbClr val="B8B8B8"/>
              </a:solidFill>
              <a:prstDash val="solid"/>
              <a:miter lim="400000"/>
            </a:ln>
          </a:insideH>
          <a:insideV>
            <a:ln w="12700" cap="flat">
              <a:solidFill>
                <a:srgbClr val="B8B8B8"/>
              </a:solidFill>
              <a:prstDash val="solid"/>
              <a:miter lim="400000"/>
            </a:ln>
          </a:insideV>
        </a:tcBdr>
        <a:fill>
          <a:solidFill>
            <a:srgbClr val="EBEBEB"/>
          </a:solidFill>
        </a:fill>
      </a:tcStyle>
    </a:wholeTbl>
    <a:band2H>
      <a:tcTxStyle/>
      <a:tcStyle>
        <a:tcBdr/>
        <a:fill>
          <a:solidFill>
            <a:srgbClr val="E1E0DA"/>
          </a:solidFill>
        </a:fill>
      </a:tcStyle>
    </a:band2H>
    <a:firstCol>
      <a:tcTxStyle b="off" i="off">
        <a:fontRef idx="minor">
          <a:srgbClr val="FFFFFF"/>
        </a:fontRef>
        <a:srgbClr val="FFFFFF"/>
      </a:tcTxStyle>
      <a:tcStyle>
        <a:tcBdr>
          <a:left>
            <a:ln w="12700" cap="flat">
              <a:solidFill>
                <a:srgbClr val="606060"/>
              </a:solidFill>
              <a:prstDash val="solid"/>
              <a:miter lim="400000"/>
            </a:ln>
          </a:left>
          <a:right>
            <a:ln w="12700" cap="flat">
              <a:solidFill>
                <a:srgbClr val="606060"/>
              </a:solidFill>
              <a:prstDash val="solid"/>
              <a:miter lim="400000"/>
            </a:ln>
          </a:right>
          <a:top>
            <a:ln w="12700" cap="flat">
              <a:solidFill>
                <a:srgbClr val="606060"/>
              </a:solidFill>
              <a:prstDash val="solid"/>
              <a:miter lim="400000"/>
            </a:ln>
          </a:top>
          <a:bottom>
            <a:ln w="12700" cap="flat">
              <a:solidFill>
                <a:srgbClr val="606060"/>
              </a:solidFill>
              <a:prstDash val="solid"/>
              <a:miter lim="400000"/>
            </a:ln>
          </a:bottom>
          <a:insideH>
            <a:ln w="12700" cap="flat">
              <a:solidFill>
                <a:srgbClr val="606060"/>
              </a:solidFill>
              <a:prstDash val="solid"/>
              <a:miter lim="400000"/>
            </a:ln>
          </a:insideH>
          <a:insideV>
            <a:ln w="12700" cap="flat">
              <a:solidFill>
                <a:srgbClr val="606060"/>
              </a:solidFill>
              <a:prstDash val="solid"/>
              <a:miter lim="400000"/>
            </a:ln>
          </a:insideV>
        </a:tcBdr>
        <a:fill>
          <a:solidFill>
            <a:schemeClr val="accent3">
              <a:hueOff val="362282"/>
              <a:satOff val="31803"/>
              <a:lumOff val="-18242"/>
            </a:schemeClr>
          </a:solidFill>
        </a:fill>
      </a:tcStyle>
    </a:firstCol>
    <a:lastRow>
      <a:tcTxStyle b="off" i="off">
        <a:font>
          <a:latin typeface="Helvetica Neue"/>
          <a:ea typeface="Helvetica Neue"/>
          <a:cs typeface="Helvetica Neue"/>
        </a:font>
        <a:srgbClr val="000000"/>
      </a:tcTxStyle>
      <a:tcStyle>
        <a:tcBdr>
          <a:left>
            <a:ln w="12700" cap="flat">
              <a:solidFill>
                <a:srgbClr val="606060"/>
              </a:solidFill>
              <a:prstDash val="solid"/>
              <a:miter lim="400000"/>
            </a:ln>
          </a:left>
          <a:right>
            <a:ln w="12700" cap="flat">
              <a:solidFill>
                <a:srgbClr val="606060"/>
              </a:solidFill>
              <a:prstDash val="solid"/>
              <a:miter lim="400000"/>
            </a:ln>
          </a:right>
          <a:top>
            <a:ln w="25400" cap="flat">
              <a:solidFill>
                <a:srgbClr val="606060"/>
              </a:solidFill>
              <a:prstDash val="solid"/>
              <a:miter lim="400000"/>
            </a:ln>
          </a:top>
          <a:bottom>
            <a:ln w="12700" cap="flat">
              <a:solidFill>
                <a:srgbClr val="606060"/>
              </a:solidFill>
              <a:prstDash val="solid"/>
              <a:miter lim="400000"/>
            </a:ln>
          </a:bottom>
          <a:insideH>
            <a:ln w="12700" cap="flat">
              <a:solidFill>
                <a:srgbClr val="606060"/>
              </a:solidFill>
              <a:prstDash val="solid"/>
              <a:miter lim="400000"/>
            </a:ln>
          </a:insideH>
          <a:insideV>
            <a:ln w="12700" cap="flat">
              <a:solidFill>
                <a:srgbClr val="606060"/>
              </a:solidFill>
              <a:prstDash val="solid"/>
              <a:miter lim="400000"/>
            </a:ln>
          </a:insideV>
        </a:tcBdr>
        <a:fill>
          <a:solidFill>
            <a:srgbClr val="EBEBEB"/>
          </a:solidFill>
        </a:fill>
      </a:tcStyle>
    </a:lastRow>
    <a:firstRow>
      <a:tcTxStyle b="off" i="off">
        <a:fontRef idx="minor">
          <a:srgbClr val="FFFFFF"/>
        </a:fontRef>
        <a:srgbClr val="FFFFFF"/>
      </a:tcTxStyle>
      <a:tcStyle>
        <a:tcBdr>
          <a:left>
            <a:ln w="12700" cap="flat">
              <a:solidFill>
                <a:srgbClr val="929292"/>
              </a:solidFill>
              <a:prstDash val="solid"/>
              <a:miter lim="400000"/>
            </a:ln>
          </a:left>
          <a:right>
            <a:ln w="12700" cap="flat">
              <a:solidFill>
                <a:srgbClr val="929292"/>
              </a:solidFill>
              <a:prstDash val="solid"/>
              <a:miter lim="400000"/>
            </a:ln>
          </a:right>
          <a:top>
            <a:ln w="12700" cap="flat">
              <a:solidFill>
                <a:srgbClr val="606060"/>
              </a:solidFill>
              <a:prstDash val="solid"/>
              <a:miter lim="400000"/>
            </a:ln>
          </a:top>
          <a:bottom>
            <a:ln w="12700" cap="flat">
              <a:solidFill>
                <a:srgbClr val="606060"/>
              </a:solidFill>
              <a:prstDash val="solid"/>
              <a:miter lim="400000"/>
            </a:ln>
          </a:bottom>
          <a:insideH>
            <a:ln w="12700" cap="flat">
              <a:solidFill>
                <a:srgbClr val="929292"/>
              </a:solidFill>
              <a:prstDash val="solid"/>
              <a:miter lim="400000"/>
            </a:ln>
          </a:insideH>
          <a:insideV>
            <a:ln w="12700" cap="flat">
              <a:solidFill>
                <a:srgbClr val="929292"/>
              </a:solidFill>
              <a:prstDash val="solid"/>
              <a:miter lim="400000"/>
            </a:ln>
          </a:insideV>
        </a:tcBdr>
        <a:fill>
          <a:solidFill>
            <a:srgbClr val="017101"/>
          </a:solidFill>
        </a:fill>
      </a:tcStyle>
    </a:firstRow>
  </a:tblStyle>
  <a:tblStyle styleId="{EEE7283C-3CF3-47DC-8721-378D4A62B228}" styleName="">
    <a:tblBg/>
    <a:wholeTbl>
      <a:tcTxStyle b="off" i="off">
        <a:font>
          <a:latin typeface="Helvetica Neue Light"/>
          <a:ea typeface="Helvetica Neue Light"/>
          <a:cs typeface="Helvetica Neue Light"/>
        </a:font>
        <a:srgbClr val="000000"/>
      </a:tcTxStyle>
      <a:tcStyle>
        <a:tcBdr>
          <a:left>
            <a:ln w="12700" cap="flat">
              <a:solidFill>
                <a:srgbClr val="5D5D5D"/>
              </a:solidFill>
              <a:custDash>
                <a:ds d="200000" sp="200000"/>
              </a:custDash>
              <a:miter lim="400000"/>
            </a:ln>
          </a:left>
          <a:right>
            <a:ln w="12700" cap="flat">
              <a:solidFill>
                <a:srgbClr val="5D5D5D"/>
              </a:solidFill>
              <a:custDash>
                <a:ds d="200000" sp="200000"/>
              </a:custDash>
              <a:miter lim="400000"/>
            </a:ln>
          </a:right>
          <a:top>
            <a:ln w="12700" cap="flat">
              <a:solidFill>
                <a:srgbClr val="5D5D5D"/>
              </a:solidFill>
              <a:custDash>
                <a:ds d="200000" sp="200000"/>
              </a:custDash>
              <a:miter lim="400000"/>
            </a:ln>
          </a:top>
          <a:bottom>
            <a:ln w="12700" cap="flat">
              <a:solidFill>
                <a:srgbClr val="5D5D5D"/>
              </a:solidFill>
              <a:custDash>
                <a:ds d="200000" sp="200000"/>
              </a:custDash>
              <a:miter lim="400000"/>
            </a:ln>
          </a:bottom>
          <a:insideH>
            <a:ln w="12700" cap="flat">
              <a:solidFill>
                <a:srgbClr val="5D5D5D"/>
              </a:solidFill>
              <a:custDash>
                <a:ds d="200000" sp="200000"/>
              </a:custDash>
              <a:miter lim="400000"/>
            </a:ln>
          </a:insideH>
          <a:insideV>
            <a:ln w="12700" cap="flat">
              <a:solidFill>
                <a:srgbClr val="5D5D5D"/>
              </a:solidFill>
              <a:custDash>
                <a:ds d="200000" sp="200000"/>
              </a:custDash>
              <a:miter lim="400000"/>
            </a:ln>
          </a:insideV>
        </a:tcBdr>
        <a:fill>
          <a:solidFill>
            <a:srgbClr val="FAF7E9"/>
          </a:solidFill>
        </a:fill>
      </a:tcStyle>
    </a:wholeTbl>
    <a:band2H>
      <a:tcTxStyle/>
      <a:tcStyle>
        <a:tcBdr/>
        <a:fill>
          <a:solidFill>
            <a:srgbClr val="EDEADD"/>
          </a:solidFill>
        </a:fill>
      </a:tcStyle>
    </a:band2H>
    <a:firstCol>
      <a:tcTxStyle b="off" i="off">
        <a:fontRef idx="minor">
          <a:srgbClr val="FFFFFF"/>
        </a:fontRef>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F9BA00"/>
          </a:solidFill>
        </a:fill>
      </a:tcStyle>
    </a:firstCol>
    <a:lastRow>
      <a:tcTxStyle b="off" i="off">
        <a:fontRef idx="minor">
          <a:srgbClr val="FFFFFF"/>
        </a:fontRef>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FF9400"/>
          </a:solidFill>
        </a:fill>
      </a:tcStyle>
    </a:lastRow>
    <a:firstRow>
      <a:tcTxStyle b="off" i="off">
        <a:fontRef idx="minor">
          <a:srgbClr val="FFFFFF"/>
        </a:fontRef>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FF9400"/>
          </a:solidFill>
        </a:fill>
      </a:tcStyle>
    </a:firstRow>
  </a:tblStyle>
  <a:tblStyle styleId="{CF821DB8-F4EB-4A41-A1BA-3FCAFE7338EE}" styleName="">
    <a:tblBg/>
    <a:wholeTbl>
      <a:tcTxStyle b="off" i="off">
        <a:font>
          <a:latin typeface="Helvetica Neue"/>
          <a:ea typeface="Helvetica Neue"/>
          <a:cs typeface="Helvetica Neue"/>
        </a:font>
        <a:srgbClr val="000000"/>
      </a:tcTxStyle>
      <a:tcStyle>
        <a:tcBdr>
          <a:left>
            <a:ln w="12700" cap="flat">
              <a:solidFill>
                <a:srgbClr val="A6AAA9"/>
              </a:solidFill>
              <a:prstDash val="solid"/>
              <a:miter lim="400000"/>
            </a:ln>
          </a:left>
          <a:right>
            <a:ln w="12700" cap="flat">
              <a:solidFill>
                <a:srgbClr val="A6AAA9"/>
              </a:solidFill>
              <a:prstDash val="solid"/>
              <a:miter lim="400000"/>
            </a:ln>
          </a:right>
          <a:top>
            <a:ln w="12700" cap="flat">
              <a:solidFill>
                <a:srgbClr val="A6AAA9"/>
              </a:solidFill>
              <a:prstDash val="solid"/>
              <a:miter lim="400000"/>
            </a:ln>
          </a:top>
          <a:bottom>
            <a:ln w="12700" cap="flat">
              <a:solidFill>
                <a:srgbClr val="A6AAA9"/>
              </a:solidFill>
              <a:prstDash val="solid"/>
              <a:miter lim="400000"/>
            </a:ln>
          </a:bottom>
          <a:insideH>
            <a:ln w="12700" cap="flat">
              <a:solidFill>
                <a:srgbClr val="A6AAA9"/>
              </a:solidFill>
              <a:prstDash val="solid"/>
              <a:miter lim="400000"/>
            </a:ln>
          </a:insideH>
          <a:insideV>
            <a:ln w="12700" cap="flat">
              <a:solidFill>
                <a:srgbClr val="A6AAA9"/>
              </a:solidFill>
              <a:prstDash val="solid"/>
              <a:miter lim="400000"/>
            </a:ln>
          </a:insideV>
        </a:tcBdr>
        <a:fill>
          <a:solidFill>
            <a:srgbClr val="EBEBEB"/>
          </a:solidFill>
        </a:fill>
      </a:tcStyle>
    </a:wholeTbl>
    <a:band2H>
      <a:tcTxStyle/>
      <a:tcStyle>
        <a:tcBdr/>
        <a:fill>
          <a:solidFill>
            <a:srgbClr val="DADBDA"/>
          </a:solidFill>
        </a:fill>
      </a:tcStyle>
    </a:band2H>
    <a:firstCol>
      <a:tcTxStyle b="on" i="off">
        <a:font>
          <a:latin typeface="Helvetica Neue"/>
          <a:ea typeface="Helvetica Neue"/>
          <a:cs typeface="Helvetica Neue"/>
        </a:font>
        <a:srgbClr val="FFFFFF"/>
      </a:tcTxStyle>
      <a:tcStyle>
        <a:tcBdr>
          <a:left>
            <a:ln w="12700" cap="flat">
              <a:solidFill>
                <a:srgbClr val="A6AAA9"/>
              </a:solidFill>
              <a:prstDash val="solid"/>
              <a:miter lim="400000"/>
            </a:ln>
          </a:left>
          <a:right>
            <a:ln w="12700" cap="flat">
              <a:solidFill>
                <a:srgbClr val="A6AAA9"/>
              </a:solidFill>
              <a:prstDash val="solid"/>
              <a:miter lim="400000"/>
            </a:ln>
          </a:right>
          <a:top>
            <a:ln w="12700" cap="flat">
              <a:solidFill>
                <a:srgbClr val="A6AAA9"/>
              </a:solidFill>
              <a:prstDash val="solid"/>
              <a:miter lim="400000"/>
            </a:ln>
          </a:top>
          <a:bottom>
            <a:ln w="12700" cap="flat">
              <a:solidFill>
                <a:srgbClr val="A6AAA9"/>
              </a:solidFill>
              <a:prstDash val="solid"/>
              <a:miter lim="400000"/>
            </a:ln>
          </a:bottom>
          <a:insideH>
            <a:ln w="12700" cap="flat">
              <a:solidFill>
                <a:srgbClr val="A6AAA9"/>
              </a:solidFill>
              <a:prstDash val="solid"/>
              <a:miter lim="400000"/>
            </a:ln>
          </a:insideH>
          <a:insideV>
            <a:ln w="12700" cap="flat">
              <a:solidFill>
                <a:srgbClr val="A6AAA9"/>
              </a:solidFill>
              <a:prstDash val="solid"/>
              <a:miter lim="400000"/>
            </a:ln>
          </a:insideV>
        </a:tcBdr>
        <a:fill>
          <a:solidFill>
            <a:schemeClr val="accent6">
              <a:hueOff val="-146070"/>
              <a:satOff val="-10048"/>
              <a:lumOff val="-30626"/>
            </a:schemeClr>
          </a:solidFill>
        </a:fill>
      </a:tcStyle>
    </a:firstCol>
    <a:lastRow>
      <a:tcTxStyle b="on" i="off">
        <a:font>
          <a:latin typeface="Helvetica Neue"/>
          <a:ea typeface="Helvetica Neue"/>
          <a:cs typeface="Helvetica Neue"/>
        </a:font>
        <a:srgbClr val="FFFFFF"/>
      </a:tcTxStyle>
      <a:tcStyle>
        <a:tcBdr>
          <a:left>
            <a:ln w="12700" cap="flat">
              <a:solidFill>
                <a:srgbClr val="A6AAA9"/>
              </a:solidFill>
              <a:prstDash val="solid"/>
              <a:miter lim="400000"/>
            </a:ln>
          </a:left>
          <a:right>
            <a:ln w="12700" cap="flat">
              <a:solidFill>
                <a:srgbClr val="A6AAA9"/>
              </a:solidFill>
              <a:prstDash val="solid"/>
              <a:miter lim="400000"/>
            </a:ln>
          </a:right>
          <a:top>
            <a:ln w="12700" cap="flat">
              <a:solidFill>
                <a:srgbClr val="A6AAA9"/>
              </a:solidFill>
              <a:prstDash val="solid"/>
              <a:miter lim="400000"/>
            </a:ln>
          </a:top>
          <a:bottom>
            <a:ln w="12700" cap="flat">
              <a:solidFill>
                <a:srgbClr val="A6AAA9"/>
              </a:solidFill>
              <a:prstDash val="solid"/>
              <a:miter lim="400000"/>
            </a:ln>
          </a:bottom>
          <a:insideH>
            <a:ln w="12700" cap="flat">
              <a:solidFill>
                <a:srgbClr val="A6AAA9"/>
              </a:solidFill>
              <a:prstDash val="solid"/>
              <a:miter lim="400000"/>
            </a:ln>
          </a:insideH>
          <a:insideV>
            <a:ln w="12700" cap="flat">
              <a:solidFill>
                <a:srgbClr val="A6AAA9"/>
              </a:solidFill>
              <a:prstDash val="solid"/>
              <a:miter lim="400000"/>
            </a:ln>
          </a:insideV>
        </a:tcBdr>
        <a:fill>
          <a:solidFill>
            <a:srgbClr val="C24785"/>
          </a:solidFill>
        </a:fill>
      </a:tcStyle>
    </a:lastRow>
    <a:firstRow>
      <a:tcTxStyle b="on" i="off">
        <a:font>
          <a:latin typeface="Helvetica Neue"/>
          <a:ea typeface="Helvetica Neue"/>
          <a:cs typeface="Helvetica Neue"/>
        </a:font>
        <a:srgbClr val="FFFFFF"/>
      </a:tcTxStyle>
      <a:tcStyle>
        <a:tcBdr>
          <a:left>
            <a:ln w="12700" cap="flat">
              <a:solidFill>
                <a:srgbClr val="A6AAA9"/>
              </a:solidFill>
              <a:prstDash val="solid"/>
              <a:miter lim="400000"/>
            </a:ln>
          </a:left>
          <a:right>
            <a:ln w="12700" cap="flat">
              <a:solidFill>
                <a:srgbClr val="A6AAA9"/>
              </a:solidFill>
              <a:prstDash val="solid"/>
              <a:miter lim="400000"/>
            </a:ln>
          </a:right>
          <a:top>
            <a:ln w="12700" cap="flat">
              <a:solidFill>
                <a:srgbClr val="A6AAA9"/>
              </a:solidFill>
              <a:prstDash val="solid"/>
              <a:miter lim="400000"/>
            </a:ln>
          </a:top>
          <a:bottom>
            <a:ln w="12700" cap="flat">
              <a:solidFill>
                <a:srgbClr val="A6AAA9"/>
              </a:solidFill>
              <a:prstDash val="solid"/>
              <a:miter lim="400000"/>
            </a:ln>
          </a:bottom>
          <a:insideH>
            <a:ln w="12700" cap="flat">
              <a:solidFill>
                <a:srgbClr val="A6AAA9"/>
              </a:solidFill>
              <a:prstDash val="solid"/>
              <a:miter lim="400000"/>
            </a:ln>
          </a:insideH>
          <a:insideV>
            <a:ln w="12700" cap="flat">
              <a:solidFill>
                <a:srgbClr val="A6AAA9"/>
              </a:solidFill>
              <a:prstDash val="solid"/>
              <a:miter lim="400000"/>
            </a:ln>
          </a:insideV>
        </a:tcBdr>
        <a:fill>
          <a:solidFill>
            <a:srgbClr val="C24785"/>
          </a:solidFill>
        </a:fill>
      </a:tcStyle>
    </a:firstRow>
  </a:tblStyle>
  <a:tblStyle styleId="{33BA23B1-9221-436E-865A-0063620EA4FD}" styleName="">
    <a:tblBg/>
    <a:wholeTbl>
      <a:tcTxStyle b="off" i="off">
        <a:font>
          <a:latin typeface="Helvetica Neue"/>
          <a:ea typeface="Helvetica Neue"/>
          <a:cs typeface="Helvetica Neue"/>
        </a:font>
        <a:srgbClr val="000000"/>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B5B5C1"/>
          </a:solidFill>
        </a:fill>
      </a:tcStyle>
    </a:wholeTbl>
    <a:band2H>
      <a:tcTxStyle/>
      <a:tcStyle>
        <a:tcBdr/>
        <a:fill>
          <a:solidFill>
            <a:srgbClr val="9A9AA5"/>
          </a:solidFill>
        </a:fill>
      </a:tcStyle>
    </a:band2H>
    <a:firstCol>
      <a:tcTxStyle b="on" i="off">
        <a:font>
          <a:latin typeface="Helvetica Neue"/>
          <a:ea typeface="Helvetica Neue"/>
          <a:cs typeface="Helvetica Neue"/>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53585F"/>
          </a:solidFill>
        </a:fill>
      </a:tcStyle>
    </a:firstCol>
    <a:lastRow>
      <a:tcTxStyle b="on" i="off">
        <a:font>
          <a:latin typeface="Helvetica Neue"/>
          <a:ea typeface="Helvetica Neue"/>
          <a:cs typeface="Helvetica Neue"/>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798089"/>
          </a:solidFill>
        </a:fill>
      </a:tcStyle>
    </a:lastRow>
    <a:firstRow>
      <a:tcTxStyle b="on" i="off">
        <a:font>
          <a:latin typeface="Helvetica Neue"/>
          <a:ea typeface="Helvetica Neue"/>
          <a:cs typeface="Helvetica Neue"/>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798089"/>
          </a:solidFill>
        </a:fill>
      </a:tcStyle>
    </a:firstRow>
  </a:tblStyle>
  <a:tblStyle styleId="{2708684C-4D16-4618-839F-0558EEFCDFE6}" styleName="">
    <a:tblBg/>
    <a:wholeTbl>
      <a:tcTxStyle b="off" i="off">
        <a:font>
          <a:latin typeface="Helvetica Neue"/>
          <a:ea typeface="Helvetica Neue"/>
          <a:cs typeface="Helvetica Neue"/>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wholeTbl>
    <a:band2H>
      <a:tcTxStyle/>
      <a:tcStyle>
        <a:tcBdr/>
        <a:fill>
          <a:solidFill>
            <a:srgbClr val="EDEEEE"/>
          </a:solidFill>
        </a:fill>
      </a:tcStyle>
    </a:band2H>
    <a:firstCol>
      <a:tcTxStyle b="on" i="off">
        <a:font>
          <a:latin typeface="Helvetica Neue"/>
          <a:ea typeface="Helvetica Neue"/>
          <a:cs typeface="Helvetica Neue"/>
        </a:font>
        <a:srgbClr val="000000"/>
      </a:tcTxStyle>
      <a:tcStyle>
        <a:tcBdr>
          <a:left>
            <a:ln w="12700" cap="flat">
              <a:noFill/>
              <a:miter lim="400000"/>
            </a:ln>
          </a:left>
          <a:right>
            <a:ln w="12700" cap="flat">
              <a:solidFill>
                <a:srgbClr val="000000"/>
              </a:solidFill>
              <a:prstDash val="solid"/>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firstCol>
    <a:lastRow>
      <a:tcTxStyle b="on" i="off">
        <a:font>
          <a:latin typeface="Helvetica Neue"/>
          <a:ea typeface="Helvetica Neue"/>
          <a:cs typeface="Helvetica Neue"/>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solidFill>
                <a:srgbClr val="000000"/>
              </a:solidFill>
              <a:prstDash val="solid"/>
              <a:miter lim="400000"/>
            </a:ln>
          </a:top>
          <a:bottom>
            <a:ln w="12700" cap="flat">
              <a:noFill/>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lastRow>
    <a:firstRow>
      <a:tcTxStyle b="on" i="off">
        <a:font>
          <a:latin typeface="Helvetica Neue"/>
          <a:ea typeface="Helvetica Neue"/>
          <a:cs typeface="Helvetica Neue"/>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noFill/>
              <a:miter lim="400000"/>
            </a:ln>
          </a:top>
          <a:bottom>
            <a:ln w="12700" cap="flat">
              <a:solidFill>
                <a:srgbClr val="000000"/>
              </a:solidFill>
              <a:prstDash val="solid"/>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882"/>
    <p:restoredTop sz="75160" autoAdjust="0"/>
  </p:normalViewPr>
  <p:slideViewPr>
    <p:cSldViewPr snapToGrid="0" snapToObjects="1">
      <p:cViewPr varScale="1">
        <p:scale>
          <a:sx n="105" d="100"/>
          <a:sy n="105" d="100"/>
        </p:scale>
        <p:origin x="1392" y="184"/>
      </p:cViewPr>
      <p:guideLst>
        <p:guide orient="horz" pos="762"/>
        <p:guide pos="2413"/>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62" name="Shape 162"/>
          <p:cNvSpPr>
            <a:spLocks noGrp="1" noRot="1" noChangeAspect="1"/>
          </p:cNvSpPr>
          <p:nvPr>
            <p:ph type="sldImg"/>
          </p:nvPr>
        </p:nvSpPr>
        <p:spPr>
          <a:xfrm>
            <a:off x="381000" y="685800"/>
            <a:ext cx="6096000" cy="3429000"/>
          </a:xfrm>
          <a:prstGeom prst="rect">
            <a:avLst/>
          </a:prstGeom>
        </p:spPr>
        <p:txBody>
          <a:bodyPr/>
          <a:lstStyle/>
          <a:p>
            <a:endParaRPr/>
          </a:p>
        </p:txBody>
      </p:sp>
      <p:sp>
        <p:nvSpPr>
          <p:cNvPr id="163" name="Shape 163"/>
          <p:cNvSpPr>
            <a:spLocks noGrp="1"/>
          </p:cNvSpPr>
          <p:nvPr>
            <p:ph type="body" sz="quarter" idx="1"/>
          </p:nvPr>
        </p:nvSpPr>
        <p:spPr>
          <a:xfrm>
            <a:off x="914400" y="4343400"/>
            <a:ext cx="5029200" cy="4114800"/>
          </a:xfrm>
          <a:prstGeom prst="rect">
            <a:avLst/>
          </a:prstGeom>
        </p:spPr>
        <p:txBody>
          <a:bodyPr/>
          <a:lstStyle/>
          <a:p>
            <a:endParaRPr/>
          </a:p>
        </p:txBody>
      </p:sp>
    </p:spTree>
    <p:extLst>
      <p:ext uri="{BB962C8B-B14F-4D97-AF65-F5344CB8AC3E}">
        <p14:creationId xmlns:p14="http://schemas.microsoft.com/office/powerpoint/2010/main" val="3474830187"/>
      </p:ext>
    </p:extLst>
  </p:cSld>
  <p:clrMap bg1="lt1" tx1="dk1" bg2="lt2" tx2="dk2" accent1="accent1" accent2="accent2" accent3="accent3" accent4="accent4" accent5="accent5" accent6="accent6" hlink="hlink" folHlink="folHlink"/>
  <p:notesStyle>
    <a:lvl1pPr defTabSz="171450" latinLnBrk="0">
      <a:lnSpc>
        <a:spcPct val="117999"/>
      </a:lnSpc>
      <a:defRPr sz="825">
        <a:latin typeface="Helvetica Neue"/>
        <a:ea typeface="Helvetica Neue"/>
        <a:cs typeface="Helvetica Neue"/>
        <a:sym typeface="Helvetica Neue"/>
      </a:defRPr>
    </a:lvl1pPr>
    <a:lvl2pPr indent="85725" defTabSz="171450" latinLnBrk="0">
      <a:lnSpc>
        <a:spcPct val="117999"/>
      </a:lnSpc>
      <a:defRPr sz="825">
        <a:latin typeface="Helvetica Neue"/>
        <a:ea typeface="Helvetica Neue"/>
        <a:cs typeface="Helvetica Neue"/>
        <a:sym typeface="Helvetica Neue"/>
      </a:defRPr>
    </a:lvl2pPr>
    <a:lvl3pPr indent="171450" defTabSz="171450" latinLnBrk="0">
      <a:lnSpc>
        <a:spcPct val="117999"/>
      </a:lnSpc>
      <a:defRPr sz="825">
        <a:latin typeface="Helvetica Neue"/>
        <a:ea typeface="Helvetica Neue"/>
        <a:cs typeface="Helvetica Neue"/>
        <a:sym typeface="Helvetica Neue"/>
      </a:defRPr>
    </a:lvl3pPr>
    <a:lvl4pPr indent="257175" defTabSz="171450" latinLnBrk="0">
      <a:lnSpc>
        <a:spcPct val="117999"/>
      </a:lnSpc>
      <a:defRPr sz="825">
        <a:latin typeface="Helvetica Neue"/>
        <a:ea typeface="Helvetica Neue"/>
        <a:cs typeface="Helvetica Neue"/>
        <a:sym typeface="Helvetica Neue"/>
      </a:defRPr>
    </a:lvl4pPr>
    <a:lvl5pPr indent="342900" defTabSz="171450" latinLnBrk="0">
      <a:lnSpc>
        <a:spcPct val="117999"/>
      </a:lnSpc>
      <a:defRPr sz="825">
        <a:latin typeface="Helvetica Neue"/>
        <a:ea typeface="Helvetica Neue"/>
        <a:cs typeface="Helvetica Neue"/>
        <a:sym typeface="Helvetica Neue"/>
      </a:defRPr>
    </a:lvl5pPr>
    <a:lvl6pPr indent="428625" defTabSz="171450" latinLnBrk="0">
      <a:lnSpc>
        <a:spcPct val="117999"/>
      </a:lnSpc>
      <a:defRPr sz="825">
        <a:latin typeface="Helvetica Neue"/>
        <a:ea typeface="Helvetica Neue"/>
        <a:cs typeface="Helvetica Neue"/>
        <a:sym typeface="Helvetica Neue"/>
      </a:defRPr>
    </a:lvl6pPr>
    <a:lvl7pPr indent="514350" defTabSz="171450" latinLnBrk="0">
      <a:lnSpc>
        <a:spcPct val="117999"/>
      </a:lnSpc>
      <a:defRPr sz="825">
        <a:latin typeface="Helvetica Neue"/>
        <a:ea typeface="Helvetica Neue"/>
        <a:cs typeface="Helvetica Neue"/>
        <a:sym typeface="Helvetica Neue"/>
      </a:defRPr>
    </a:lvl7pPr>
    <a:lvl8pPr indent="600075" defTabSz="171450" latinLnBrk="0">
      <a:lnSpc>
        <a:spcPct val="117999"/>
      </a:lnSpc>
      <a:defRPr sz="825">
        <a:latin typeface="Helvetica Neue"/>
        <a:ea typeface="Helvetica Neue"/>
        <a:cs typeface="Helvetica Neue"/>
        <a:sym typeface="Helvetica Neue"/>
      </a:defRPr>
    </a:lvl8pPr>
    <a:lvl9pPr indent="685800" defTabSz="171450" latinLnBrk="0">
      <a:lnSpc>
        <a:spcPct val="117999"/>
      </a:lnSpc>
      <a:defRPr sz="825">
        <a:latin typeface="Helvetica Neue"/>
        <a:ea typeface="Helvetica Neue"/>
        <a:cs typeface="Helvetica Neue"/>
        <a:sym typeface="Helvetica Neue"/>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36822696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36822696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36822696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67821624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70653038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38248179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23720068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03104239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36645506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png"/><Relationship Id="rId1" Type="http://schemas.openxmlformats.org/officeDocument/2006/relationships/slideMaster" Target="../slideMasters/slideMaster1.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amp; Subtitle">
    <p:spTree>
      <p:nvGrpSpPr>
        <p:cNvPr id="1" name=""/>
        <p:cNvGrpSpPr/>
        <p:nvPr/>
      </p:nvGrpSpPr>
      <p:grpSpPr>
        <a:xfrm>
          <a:off x="0" y="0"/>
          <a:ext cx="0" cy="0"/>
          <a:chOff x="0" y="0"/>
          <a:chExt cx="0" cy="0"/>
        </a:xfrm>
      </p:grpSpPr>
      <p:sp>
        <p:nvSpPr>
          <p:cNvPr id="11" name="Title Text"/>
          <p:cNvSpPr txBox="1">
            <a:spLocks noGrp="1"/>
          </p:cNvSpPr>
          <p:nvPr>
            <p:ph type="title"/>
          </p:nvPr>
        </p:nvSpPr>
        <p:spPr>
          <a:xfrm>
            <a:off x="666750" y="862013"/>
            <a:ext cx="7810500" cy="1743075"/>
          </a:xfrm>
          <a:prstGeom prst="rect">
            <a:avLst/>
          </a:prstGeom>
        </p:spPr>
        <p:txBody>
          <a:bodyPr anchor="b"/>
          <a:lstStyle/>
          <a:p>
            <a:r>
              <a:t>Title Text</a:t>
            </a:r>
          </a:p>
        </p:txBody>
      </p:sp>
      <p:sp>
        <p:nvSpPr>
          <p:cNvPr id="12" name="Body Level One…"/>
          <p:cNvSpPr txBox="1">
            <a:spLocks noGrp="1"/>
          </p:cNvSpPr>
          <p:nvPr>
            <p:ph type="body" sz="quarter" idx="1"/>
          </p:nvPr>
        </p:nvSpPr>
        <p:spPr>
          <a:xfrm>
            <a:off x="666750" y="2652712"/>
            <a:ext cx="7810500" cy="595313"/>
          </a:xfrm>
          <a:prstGeom prst="rect">
            <a:avLst/>
          </a:prstGeom>
        </p:spPr>
        <p:txBody>
          <a:bodyPr anchor="t"/>
          <a:lstStyle>
            <a:lvl1pPr marL="0" indent="0" algn="ctr">
              <a:spcBef>
                <a:spcPts val="0"/>
              </a:spcBef>
              <a:buSzTx/>
              <a:buNone/>
              <a:defRPr sz="2025"/>
            </a:lvl1pPr>
            <a:lvl2pPr marL="0" indent="0" algn="ctr">
              <a:spcBef>
                <a:spcPts val="0"/>
              </a:spcBef>
              <a:buSzTx/>
              <a:buNone/>
              <a:defRPr sz="2025"/>
            </a:lvl2pPr>
            <a:lvl3pPr marL="0" indent="0" algn="ctr">
              <a:spcBef>
                <a:spcPts val="0"/>
              </a:spcBef>
              <a:buSzTx/>
              <a:buNone/>
              <a:defRPr sz="2025"/>
            </a:lvl3pPr>
            <a:lvl4pPr marL="0" indent="0" algn="ctr">
              <a:spcBef>
                <a:spcPts val="0"/>
              </a:spcBef>
              <a:buSzTx/>
              <a:buNone/>
              <a:defRPr sz="2025"/>
            </a:lvl4pPr>
            <a:lvl5pPr marL="0" indent="0" algn="ctr">
              <a:spcBef>
                <a:spcPts val="0"/>
              </a:spcBef>
              <a:buSzTx/>
              <a:buNone/>
              <a:defRPr sz="2025"/>
            </a:lvl5pPr>
          </a:lstStyle>
          <a:p>
            <a:r>
              <a:t>Body Level One</a:t>
            </a:r>
          </a:p>
          <a:p>
            <a:pPr lvl="1"/>
            <a:r>
              <a:t>Body Level Two</a:t>
            </a:r>
          </a:p>
          <a:p>
            <a:pPr lvl="2"/>
            <a:r>
              <a:t>Body Level Three</a:t>
            </a:r>
          </a:p>
          <a:p>
            <a:pPr lvl="3"/>
            <a:r>
              <a:t>Body Level Four</a:t>
            </a:r>
          </a:p>
          <a:p>
            <a:pPr lvl="4"/>
            <a:r>
              <a:t>Body Level Five</a:t>
            </a:r>
          </a:p>
        </p:txBody>
      </p:sp>
      <p:sp>
        <p:nvSpPr>
          <p:cNvPr id="13"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0.xml><?xml version="1.0" encoding="utf-8"?>
<p:sldLayout xmlns:a="http://schemas.openxmlformats.org/drawingml/2006/main" xmlns:r="http://schemas.openxmlformats.org/officeDocument/2006/relationships" xmlns:p="http://schemas.openxmlformats.org/presentationml/2006/main" type="tx">
  <p:cSld name="Quote">
    <p:spTree>
      <p:nvGrpSpPr>
        <p:cNvPr id="1" name=""/>
        <p:cNvGrpSpPr/>
        <p:nvPr/>
      </p:nvGrpSpPr>
      <p:grpSpPr>
        <a:xfrm>
          <a:off x="0" y="0"/>
          <a:ext cx="0" cy="0"/>
          <a:chOff x="0" y="0"/>
          <a:chExt cx="0" cy="0"/>
        </a:xfrm>
      </p:grpSpPr>
      <p:sp>
        <p:nvSpPr>
          <p:cNvPr id="93" name="–Johnny Appleseed"/>
          <p:cNvSpPr txBox="1">
            <a:spLocks noGrp="1"/>
          </p:cNvSpPr>
          <p:nvPr>
            <p:ph type="body" sz="quarter" idx="21"/>
          </p:nvPr>
        </p:nvSpPr>
        <p:spPr>
          <a:xfrm>
            <a:off x="895350" y="3357563"/>
            <a:ext cx="7358063" cy="287258"/>
          </a:xfrm>
          <a:prstGeom prst="rect">
            <a:avLst/>
          </a:prstGeom>
        </p:spPr>
        <p:txBody>
          <a:bodyPr anchor="t">
            <a:spAutoFit/>
          </a:bodyPr>
          <a:lstStyle>
            <a:lvl1pPr marL="0" indent="0" algn="ctr">
              <a:spcBef>
                <a:spcPts val="0"/>
              </a:spcBef>
              <a:buSzTx/>
              <a:buNone/>
              <a:defRPr sz="1200" i="1"/>
            </a:lvl1pPr>
          </a:lstStyle>
          <a:p>
            <a:r>
              <a:t>–Johnny Appleseed</a:t>
            </a:r>
          </a:p>
        </p:txBody>
      </p:sp>
      <p:sp>
        <p:nvSpPr>
          <p:cNvPr id="94" name="“Type a quote here.”"/>
          <p:cNvSpPr txBox="1">
            <a:spLocks noGrp="1"/>
          </p:cNvSpPr>
          <p:nvPr>
            <p:ph type="body" sz="quarter" idx="22"/>
          </p:nvPr>
        </p:nvSpPr>
        <p:spPr>
          <a:xfrm>
            <a:off x="895350" y="2243842"/>
            <a:ext cx="7358063" cy="379591"/>
          </a:xfrm>
          <a:prstGeom prst="rect">
            <a:avLst/>
          </a:prstGeom>
        </p:spPr>
        <p:txBody>
          <a:bodyPr>
            <a:spAutoFit/>
          </a:bodyPr>
          <a:lstStyle>
            <a:lvl1pPr marL="0" indent="0" algn="ctr">
              <a:spcBef>
                <a:spcPts val="0"/>
              </a:spcBef>
              <a:buSzTx/>
              <a:buNone/>
              <a:defRPr sz="1800">
                <a:latin typeface="+mn-lt"/>
                <a:ea typeface="+mn-ea"/>
                <a:cs typeface="+mn-cs"/>
                <a:sym typeface="Helvetica Neue Medium"/>
              </a:defRPr>
            </a:lvl1pPr>
          </a:lstStyle>
          <a:p>
            <a:r>
              <a:t>“Type a quote here.” </a:t>
            </a:r>
          </a:p>
        </p:txBody>
      </p:sp>
      <p:sp>
        <p:nvSpPr>
          <p:cNvPr id="95"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1.xml><?xml version="1.0" encoding="utf-8"?>
<p:sldLayout xmlns:a="http://schemas.openxmlformats.org/drawingml/2006/main" xmlns:r="http://schemas.openxmlformats.org/officeDocument/2006/relationships" xmlns:p="http://schemas.openxmlformats.org/presentationml/2006/main" type="tx">
  <p:cSld name="Photo">
    <p:spTree>
      <p:nvGrpSpPr>
        <p:cNvPr id="1" name=""/>
        <p:cNvGrpSpPr/>
        <p:nvPr/>
      </p:nvGrpSpPr>
      <p:grpSpPr>
        <a:xfrm>
          <a:off x="0" y="0"/>
          <a:ext cx="0" cy="0"/>
          <a:chOff x="0" y="0"/>
          <a:chExt cx="0" cy="0"/>
        </a:xfrm>
      </p:grpSpPr>
      <p:sp>
        <p:nvSpPr>
          <p:cNvPr id="102" name="Image"/>
          <p:cNvSpPr>
            <a:spLocks noGrp="1"/>
          </p:cNvSpPr>
          <p:nvPr>
            <p:ph type="pic" idx="21"/>
          </p:nvPr>
        </p:nvSpPr>
        <p:spPr>
          <a:xfrm>
            <a:off x="0" y="0"/>
            <a:ext cx="9144000" cy="6099175"/>
          </a:xfrm>
          <a:prstGeom prst="rect">
            <a:avLst/>
          </a:prstGeom>
        </p:spPr>
        <p:txBody>
          <a:bodyPr lIns="91439" tIns="45719" rIns="91439" bIns="45719" anchor="t">
            <a:noAutofit/>
          </a:bodyPr>
          <a:lstStyle/>
          <a:p>
            <a:endParaRPr/>
          </a:p>
        </p:txBody>
      </p:sp>
      <p:sp>
        <p:nvSpPr>
          <p:cNvPr id="103"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2.xml><?xml version="1.0" encoding="utf-8"?>
<p:sldLayout xmlns:a="http://schemas.openxmlformats.org/drawingml/2006/main" xmlns:r="http://schemas.openxmlformats.org/officeDocument/2006/relationships" xmlns:p="http://schemas.openxmlformats.org/presentationml/2006/main" type="tx">
  <p:cSld name="Blank">
    <p:spTree>
      <p:nvGrpSpPr>
        <p:cNvPr id="1" name=""/>
        <p:cNvGrpSpPr/>
        <p:nvPr/>
      </p:nvGrpSpPr>
      <p:grpSpPr>
        <a:xfrm>
          <a:off x="0" y="0"/>
          <a:ext cx="0" cy="0"/>
          <a:chOff x="0" y="0"/>
          <a:chExt cx="0" cy="0"/>
        </a:xfrm>
      </p:grpSpPr>
      <p:sp>
        <p:nvSpPr>
          <p:cNvPr id="110"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3.xml><?xml version="1.0" encoding="utf-8"?>
<p:sldLayout xmlns:a="http://schemas.openxmlformats.org/drawingml/2006/main" xmlns:r="http://schemas.openxmlformats.org/officeDocument/2006/relationships" xmlns:p="http://schemas.openxmlformats.org/presentationml/2006/main" type="tx">
  <p:cSld name="Quote - White">
    <p:bg>
      <p:bgPr>
        <a:blipFill rotWithShape="1">
          <a:blip r:embed="rId2"/>
          <a:srcRect/>
          <a:tile tx="0" ty="0" sx="100000" sy="100000" flip="none" algn="tl"/>
        </a:blipFill>
        <a:effectLst/>
      </p:bgPr>
    </p:bg>
    <p:spTree>
      <p:nvGrpSpPr>
        <p:cNvPr id="1" name=""/>
        <p:cNvGrpSpPr/>
        <p:nvPr/>
      </p:nvGrpSpPr>
      <p:grpSpPr>
        <a:xfrm>
          <a:off x="0" y="0"/>
          <a:ext cx="0" cy="0"/>
          <a:chOff x="0" y="0"/>
          <a:chExt cx="0" cy="0"/>
        </a:xfrm>
      </p:grpSpPr>
      <p:sp>
        <p:nvSpPr>
          <p:cNvPr id="117" name="Title in one line"/>
          <p:cNvSpPr txBox="1">
            <a:spLocks noGrp="1"/>
          </p:cNvSpPr>
          <p:nvPr>
            <p:ph type="body" sz="quarter" idx="21"/>
          </p:nvPr>
        </p:nvSpPr>
        <p:spPr>
          <a:xfrm>
            <a:off x="267484" y="386236"/>
            <a:ext cx="2922274" cy="560409"/>
          </a:xfrm>
          <a:prstGeom prst="rect">
            <a:avLst/>
          </a:prstGeom>
        </p:spPr>
        <p:txBody>
          <a:bodyPr wrap="none" lIns="71437" tIns="71437" rIns="71437" bIns="71437" anchor="t">
            <a:spAutoFit/>
          </a:bodyPr>
          <a:lstStyle>
            <a:lvl1pPr marL="0" indent="0" defTabSz="342900">
              <a:lnSpc>
                <a:spcPct val="70000"/>
              </a:lnSpc>
              <a:spcBef>
                <a:spcPts val="0"/>
              </a:spcBef>
              <a:buSzTx/>
              <a:buNone/>
              <a:defRPr sz="3563">
                <a:solidFill>
                  <a:srgbClr val="A6AAA9"/>
                </a:solidFill>
                <a:latin typeface="Adobe Garamond Pro"/>
                <a:ea typeface="Adobe Garamond Pro"/>
                <a:cs typeface="Adobe Garamond Pro"/>
                <a:sym typeface="Adobe Garamond Pro"/>
              </a:defRPr>
            </a:lvl1pPr>
          </a:lstStyle>
          <a:p>
            <a:r>
              <a:t>Title in one line</a:t>
            </a:r>
          </a:p>
        </p:txBody>
      </p:sp>
      <p:sp>
        <p:nvSpPr>
          <p:cNvPr id="118" name="Rectangle"/>
          <p:cNvSpPr/>
          <p:nvPr/>
        </p:nvSpPr>
        <p:spPr>
          <a:xfrm>
            <a:off x="7838927" y="-696"/>
            <a:ext cx="1305073" cy="5144891"/>
          </a:xfrm>
          <a:prstGeom prst="rect">
            <a:avLst/>
          </a:prstGeom>
          <a:gradFill>
            <a:gsLst>
              <a:gs pos="0">
                <a:srgbClr val="413633"/>
              </a:gs>
              <a:gs pos="41141">
                <a:srgbClr val="9F7B30"/>
              </a:gs>
              <a:gs pos="70902">
                <a:srgbClr val="FEBF2D"/>
              </a:gs>
              <a:gs pos="100000">
                <a:srgbClr val="FFD165"/>
              </a:gs>
            </a:gsLst>
            <a:lin ang="16406796"/>
          </a:gradFill>
          <a:ln w="12700">
            <a:miter lim="400000"/>
          </a:ln>
        </p:spPr>
        <p:txBody>
          <a:bodyPr lIns="26789" tIns="26789" rIns="26789" bIns="26789" anchor="ctr"/>
          <a:lstStyle/>
          <a:p>
            <a:pPr defTabSz="308074">
              <a:defRPr sz="3200" b="0">
                <a:solidFill>
                  <a:srgbClr val="FFFFFF"/>
                </a:solidFill>
                <a:latin typeface="Helvetica Light"/>
                <a:ea typeface="Helvetica Light"/>
                <a:cs typeface="Helvetica Light"/>
                <a:sym typeface="Helvetica Light"/>
              </a:defRPr>
            </a:pPr>
            <a:endParaRPr sz="1200"/>
          </a:p>
        </p:txBody>
      </p:sp>
      <p:pic>
        <p:nvPicPr>
          <p:cNvPr id="119" name="Image" descr="Image"/>
          <p:cNvPicPr>
            <a:picLocks noChangeAspect="1"/>
          </p:cNvPicPr>
          <p:nvPr/>
        </p:nvPicPr>
        <p:blipFill>
          <a:blip r:embed="rId3"/>
          <a:stretch>
            <a:fillRect/>
          </a:stretch>
        </p:blipFill>
        <p:spPr>
          <a:xfrm>
            <a:off x="8135168" y="235266"/>
            <a:ext cx="705446" cy="633337"/>
          </a:xfrm>
          <a:prstGeom prst="rect">
            <a:avLst/>
          </a:prstGeom>
          <a:ln w="12700">
            <a:miter lim="400000"/>
          </a:ln>
        </p:spPr>
      </p:pic>
      <p:sp>
        <p:nvSpPr>
          <p:cNvPr id="120" name="“"/>
          <p:cNvSpPr txBox="1">
            <a:spLocks noGrp="1"/>
          </p:cNvSpPr>
          <p:nvPr>
            <p:ph type="body" sz="quarter" idx="22"/>
          </p:nvPr>
        </p:nvSpPr>
        <p:spPr>
          <a:xfrm>
            <a:off x="273317" y="1319934"/>
            <a:ext cx="1088438" cy="2503633"/>
          </a:xfrm>
          <a:prstGeom prst="rect">
            <a:avLst/>
          </a:prstGeom>
        </p:spPr>
        <p:txBody>
          <a:bodyPr wrap="none" lIns="71437" tIns="71437" rIns="71437" bIns="71437">
            <a:spAutoFit/>
          </a:bodyPr>
          <a:lstStyle>
            <a:lvl1pPr marL="0" indent="0" defTabSz="342900">
              <a:lnSpc>
                <a:spcPct val="90000"/>
              </a:lnSpc>
              <a:spcBef>
                <a:spcPts val="0"/>
              </a:spcBef>
              <a:buSzTx/>
              <a:buNone/>
              <a:defRPr sz="16575">
                <a:solidFill>
                  <a:srgbClr val="FEBF2E"/>
                </a:solidFill>
                <a:latin typeface="Times Roman"/>
                <a:ea typeface="Times Roman"/>
                <a:cs typeface="Times Roman"/>
                <a:sym typeface="Times Roman"/>
              </a:defRPr>
            </a:lvl1pPr>
          </a:lstStyle>
          <a:p>
            <a:r>
              <a:t>“</a:t>
            </a:r>
          </a:p>
        </p:txBody>
      </p:sp>
      <p:sp>
        <p:nvSpPr>
          <p:cNvPr id="121" name="If impatient words are spoken to you, never reply in the same spirit.”"/>
          <p:cNvSpPr txBox="1">
            <a:spLocks noGrp="1"/>
          </p:cNvSpPr>
          <p:nvPr>
            <p:ph type="body" sz="quarter" idx="23"/>
          </p:nvPr>
        </p:nvSpPr>
        <p:spPr>
          <a:xfrm>
            <a:off x="993735" y="1974175"/>
            <a:ext cx="6732259" cy="7982312"/>
          </a:xfrm>
          <a:prstGeom prst="rect">
            <a:avLst/>
          </a:prstGeom>
        </p:spPr>
        <p:txBody>
          <a:bodyPr lIns="71437" tIns="71437" rIns="71437" bIns="71437" anchor="t">
            <a:spAutoFit/>
          </a:bodyPr>
          <a:lstStyle>
            <a:lvl1pPr marL="0" indent="0" defTabSz="342900">
              <a:lnSpc>
                <a:spcPct val="70000"/>
              </a:lnSpc>
              <a:spcBef>
                <a:spcPts val="0"/>
              </a:spcBef>
              <a:buSzTx/>
              <a:buNone/>
              <a:defRPr sz="10300" i="1">
                <a:solidFill>
                  <a:srgbClr val="1E110C">
                    <a:alpha val="84291"/>
                  </a:srgbClr>
                </a:solidFill>
                <a:sym typeface="Avenir Next Condensed Regular"/>
              </a:defRPr>
            </a:lvl1pPr>
          </a:lstStyle>
          <a:p>
            <a:pPr marL="0" indent="0" defTabSz="914400">
              <a:lnSpc>
                <a:spcPct val="70000"/>
              </a:lnSpc>
              <a:spcBef>
                <a:spcPts val="0"/>
              </a:spcBef>
              <a:buSzTx/>
              <a:buNone/>
              <a:defRPr sz="10300" i="1">
                <a:solidFill>
                  <a:srgbClr val="1E110C">
                    <a:alpha val="84291"/>
                  </a:srgbClr>
                </a:solidFill>
                <a:latin typeface="Avenir Next Condensed Regular"/>
                <a:ea typeface="Avenir Next Condensed Regular"/>
                <a:cs typeface="Avenir Next Condensed Regular"/>
                <a:sym typeface="Avenir Next Condensed Regular"/>
              </a:defRPr>
            </a:pPr>
            <a:r>
              <a:t>If impatient words are spoken to you, </a:t>
            </a:r>
            <a:r>
              <a:rPr b="1"/>
              <a:t>never reply in the same spirit.</a:t>
            </a:r>
            <a:r>
              <a:t>”</a:t>
            </a:r>
          </a:p>
        </p:txBody>
      </p:sp>
      <p:sp>
        <p:nvSpPr>
          <p:cNvPr id="122" name="The Ministry of Healing, p. 486."/>
          <p:cNvSpPr txBox="1">
            <a:spLocks noGrp="1"/>
          </p:cNvSpPr>
          <p:nvPr>
            <p:ph type="body" sz="quarter" idx="24"/>
          </p:nvPr>
        </p:nvSpPr>
        <p:spPr>
          <a:xfrm>
            <a:off x="2789279" y="3204831"/>
            <a:ext cx="4420044" cy="357854"/>
          </a:xfrm>
          <a:prstGeom prst="rect">
            <a:avLst/>
          </a:prstGeom>
        </p:spPr>
        <p:txBody>
          <a:bodyPr lIns="71437" tIns="71437" rIns="71437" bIns="71437" anchor="t">
            <a:spAutoFit/>
          </a:bodyPr>
          <a:lstStyle>
            <a:lvl1pPr marL="0" indent="0" algn="r" defTabSz="342900">
              <a:spcBef>
                <a:spcPts val="0"/>
              </a:spcBef>
              <a:buSzTx/>
              <a:buNone/>
              <a:defRPr sz="1388" i="1">
                <a:solidFill>
                  <a:srgbClr val="1E110C">
                    <a:alpha val="84291"/>
                  </a:srgbClr>
                </a:solidFill>
                <a:latin typeface="Avenir Next Condensed Demi Bold"/>
                <a:ea typeface="Avenir Next Condensed Demi Bold"/>
                <a:cs typeface="Avenir Next Condensed Demi Bold"/>
                <a:sym typeface="Avenir Next Condensed Demi Bold"/>
              </a:defRPr>
            </a:lvl1pPr>
          </a:lstStyle>
          <a:p>
            <a:r>
              <a:t>The Ministry of Healing, p. 486.</a:t>
            </a:r>
          </a:p>
        </p:txBody>
      </p:sp>
      <p:sp>
        <p:nvSpPr>
          <p:cNvPr id="123" name="Image"/>
          <p:cNvSpPr>
            <a:spLocks noGrp="1"/>
          </p:cNvSpPr>
          <p:nvPr>
            <p:ph type="pic" sz="quarter" idx="25"/>
          </p:nvPr>
        </p:nvSpPr>
        <p:spPr>
          <a:xfrm>
            <a:off x="150502" y="4658003"/>
            <a:ext cx="783518" cy="377087"/>
          </a:xfrm>
          <a:prstGeom prst="rect">
            <a:avLst/>
          </a:prstGeom>
        </p:spPr>
        <p:txBody>
          <a:bodyPr lIns="91439" tIns="45719" rIns="91439" bIns="45719" anchor="t">
            <a:noAutofit/>
          </a:bodyPr>
          <a:lstStyle/>
          <a:p>
            <a:endParaRPr/>
          </a:p>
        </p:txBody>
      </p:sp>
      <p:sp>
        <p:nvSpPr>
          <p:cNvPr id="124" name="Slide Number"/>
          <p:cNvSpPr txBox="1">
            <a:spLocks noGrp="1"/>
          </p:cNvSpPr>
          <p:nvPr>
            <p:ph type="sldNum" sz="quarter" idx="2"/>
          </p:nvPr>
        </p:nvSpPr>
        <p:spPr>
          <a:xfrm>
            <a:off x="4419573" y="4878958"/>
            <a:ext cx="298159" cy="282769"/>
          </a:xfrm>
          <a:prstGeom prst="rect">
            <a:avLst/>
          </a:prstGeom>
        </p:spPr>
        <p:txBody>
          <a:bodyPr lIns="71437" tIns="71437" rIns="71437" bIns="71437"/>
          <a:lstStyle>
            <a:lvl1pPr defTabSz="308074">
              <a:defRPr>
                <a:latin typeface="Helvetica Light"/>
                <a:ea typeface="Helvetica Light"/>
                <a:cs typeface="Helvetica Light"/>
                <a:sym typeface="Helvetica Light"/>
              </a:defRPr>
            </a:lvl1pPr>
          </a:lstStyle>
          <a:p>
            <a:fld id="{86CB4B4D-7CA3-9044-876B-883B54F8677D}" type="slidenum">
              <a:t>‹#›</a:t>
            </a:fld>
            <a:endParaRPr/>
          </a:p>
        </p:txBody>
      </p:sp>
    </p:spTree>
  </p:cSld>
  <p:clrMapOvr>
    <a:masterClrMapping/>
  </p:clrMapOvr>
  <p:transition spd="med"/>
</p:sldLayout>
</file>

<file path=ppt/slideLayouts/slideLayout14.xml><?xml version="1.0" encoding="utf-8"?>
<p:sldLayout xmlns:a="http://schemas.openxmlformats.org/drawingml/2006/main" xmlns:r="http://schemas.openxmlformats.org/officeDocument/2006/relationships" xmlns:p="http://schemas.openxmlformats.org/presentationml/2006/main" type="tx">
  <p:cSld name="Quote - Orange">
    <p:bg>
      <p:bgPr>
        <a:blipFill rotWithShape="1">
          <a:blip r:embed="rId2"/>
          <a:srcRect/>
          <a:tile tx="0" ty="0" sx="100000" sy="100000" flip="none" algn="tl"/>
        </a:blipFill>
        <a:effectLst/>
      </p:bgPr>
    </p:bg>
    <p:spTree>
      <p:nvGrpSpPr>
        <p:cNvPr id="1" name=""/>
        <p:cNvGrpSpPr/>
        <p:nvPr/>
      </p:nvGrpSpPr>
      <p:grpSpPr>
        <a:xfrm>
          <a:off x="0" y="0"/>
          <a:ext cx="0" cy="0"/>
          <a:chOff x="0" y="0"/>
          <a:chExt cx="0" cy="0"/>
        </a:xfrm>
      </p:grpSpPr>
      <p:sp>
        <p:nvSpPr>
          <p:cNvPr id="131" name="Body Level One…"/>
          <p:cNvSpPr txBox="1">
            <a:spLocks noGrp="1"/>
          </p:cNvSpPr>
          <p:nvPr>
            <p:ph type="body" sz="quarter" idx="1"/>
          </p:nvPr>
        </p:nvSpPr>
        <p:spPr>
          <a:xfrm>
            <a:off x="267485" y="386236"/>
            <a:ext cx="2859382" cy="506016"/>
          </a:xfrm>
          <a:prstGeom prst="rect">
            <a:avLst/>
          </a:prstGeom>
        </p:spPr>
        <p:txBody>
          <a:bodyPr lIns="71436" tIns="71436" rIns="71436" bIns="71436" anchor="t"/>
          <a:lstStyle>
            <a:lvl1pPr marL="0" indent="0" defTabSz="342900">
              <a:lnSpc>
                <a:spcPct val="70000"/>
              </a:lnSpc>
              <a:spcBef>
                <a:spcPts val="0"/>
              </a:spcBef>
              <a:buSzTx/>
              <a:buNone/>
              <a:defRPr sz="3563">
                <a:solidFill>
                  <a:srgbClr val="4A3127"/>
                </a:solidFill>
                <a:latin typeface="Adobe Garamond Pro"/>
                <a:ea typeface="Adobe Garamond Pro"/>
                <a:cs typeface="Adobe Garamond Pro"/>
                <a:sym typeface="Adobe Garamond Pro"/>
              </a:defRPr>
            </a:lvl1pPr>
            <a:lvl2pPr marL="606557" indent="-439869" defTabSz="342900">
              <a:lnSpc>
                <a:spcPct val="70000"/>
              </a:lnSpc>
              <a:spcBef>
                <a:spcPts val="0"/>
              </a:spcBef>
              <a:buSzPct val="75000"/>
              <a:defRPr sz="3563">
                <a:solidFill>
                  <a:srgbClr val="4A3127"/>
                </a:solidFill>
                <a:latin typeface="Adobe Garamond Pro"/>
                <a:ea typeface="Adobe Garamond Pro"/>
                <a:cs typeface="Adobe Garamond Pro"/>
                <a:sym typeface="Adobe Garamond Pro"/>
              </a:defRPr>
            </a:lvl2pPr>
            <a:lvl3pPr marL="773244" indent="-439869" defTabSz="342900">
              <a:lnSpc>
                <a:spcPct val="70000"/>
              </a:lnSpc>
              <a:spcBef>
                <a:spcPts val="0"/>
              </a:spcBef>
              <a:buSzPct val="75000"/>
              <a:defRPr sz="3563">
                <a:solidFill>
                  <a:srgbClr val="4A3127"/>
                </a:solidFill>
                <a:latin typeface="Adobe Garamond Pro"/>
                <a:ea typeface="Adobe Garamond Pro"/>
                <a:cs typeface="Adobe Garamond Pro"/>
                <a:sym typeface="Adobe Garamond Pro"/>
              </a:defRPr>
            </a:lvl3pPr>
            <a:lvl4pPr marL="939932" indent="-439869" defTabSz="342900">
              <a:lnSpc>
                <a:spcPct val="70000"/>
              </a:lnSpc>
              <a:spcBef>
                <a:spcPts val="0"/>
              </a:spcBef>
              <a:buSzPct val="75000"/>
              <a:defRPr sz="3563">
                <a:solidFill>
                  <a:srgbClr val="4A3127"/>
                </a:solidFill>
                <a:latin typeface="Adobe Garamond Pro"/>
                <a:ea typeface="Adobe Garamond Pro"/>
                <a:cs typeface="Adobe Garamond Pro"/>
                <a:sym typeface="Adobe Garamond Pro"/>
              </a:defRPr>
            </a:lvl4pPr>
            <a:lvl5pPr marL="1106619" indent="-439869" defTabSz="342900">
              <a:lnSpc>
                <a:spcPct val="70000"/>
              </a:lnSpc>
              <a:spcBef>
                <a:spcPts val="0"/>
              </a:spcBef>
              <a:buSzPct val="75000"/>
              <a:defRPr sz="3563">
                <a:solidFill>
                  <a:srgbClr val="4A3127"/>
                </a:solidFill>
                <a:latin typeface="Adobe Garamond Pro"/>
                <a:ea typeface="Adobe Garamond Pro"/>
                <a:cs typeface="Adobe Garamond Pro"/>
                <a:sym typeface="Adobe Garamond Pro"/>
              </a:defRPr>
            </a:lvl5pPr>
          </a:lstStyle>
          <a:p>
            <a:r>
              <a:t>Body Level One</a:t>
            </a:r>
          </a:p>
          <a:p>
            <a:pPr lvl="1"/>
            <a:r>
              <a:t>Body Level Two</a:t>
            </a:r>
          </a:p>
          <a:p>
            <a:pPr lvl="2"/>
            <a:r>
              <a:t>Body Level Three</a:t>
            </a:r>
          </a:p>
          <a:p>
            <a:pPr lvl="3"/>
            <a:r>
              <a:t>Body Level Four</a:t>
            </a:r>
          </a:p>
          <a:p>
            <a:pPr lvl="4"/>
            <a:r>
              <a:t>Body Level Five</a:t>
            </a:r>
          </a:p>
        </p:txBody>
      </p:sp>
      <p:sp>
        <p:nvSpPr>
          <p:cNvPr id="132" name="Rectangle"/>
          <p:cNvSpPr/>
          <p:nvPr/>
        </p:nvSpPr>
        <p:spPr>
          <a:xfrm>
            <a:off x="7835355" y="-696"/>
            <a:ext cx="1305073" cy="5144891"/>
          </a:xfrm>
          <a:prstGeom prst="rect">
            <a:avLst/>
          </a:prstGeom>
          <a:gradFill>
            <a:gsLst>
              <a:gs pos="0">
                <a:srgbClr val="ED7221"/>
              </a:gs>
              <a:gs pos="41141">
                <a:srgbClr val="F59927"/>
              </a:gs>
              <a:gs pos="70902">
                <a:srgbClr val="FEBF2D"/>
              </a:gs>
              <a:gs pos="100000">
                <a:srgbClr val="FFD165"/>
              </a:gs>
            </a:gsLst>
            <a:lin ang="16406796"/>
          </a:gradFill>
          <a:ln w="12700">
            <a:miter lim="400000"/>
          </a:ln>
        </p:spPr>
        <p:txBody>
          <a:bodyPr lIns="26789" tIns="26789" rIns="26789" bIns="26789" anchor="ctr"/>
          <a:lstStyle/>
          <a:p>
            <a:pPr defTabSz="308074">
              <a:defRPr sz="3200" b="0">
                <a:solidFill>
                  <a:srgbClr val="FFFFFF"/>
                </a:solidFill>
                <a:latin typeface="Helvetica Light"/>
                <a:ea typeface="Helvetica Light"/>
                <a:cs typeface="Helvetica Light"/>
                <a:sym typeface="Helvetica Light"/>
              </a:defRPr>
            </a:pPr>
            <a:endParaRPr sz="1200"/>
          </a:p>
        </p:txBody>
      </p:sp>
      <p:pic>
        <p:nvPicPr>
          <p:cNvPr id="133" name="Image" descr="Image"/>
          <p:cNvPicPr>
            <a:picLocks noChangeAspect="1"/>
          </p:cNvPicPr>
          <p:nvPr/>
        </p:nvPicPr>
        <p:blipFill>
          <a:blip r:embed="rId3"/>
          <a:stretch>
            <a:fillRect/>
          </a:stretch>
        </p:blipFill>
        <p:spPr>
          <a:xfrm>
            <a:off x="8135168" y="235265"/>
            <a:ext cx="705446" cy="633338"/>
          </a:xfrm>
          <a:prstGeom prst="rect">
            <a:avLst/>
          </a:prstGeom>
          <a:ln w="12700">
            <a:miter lim="400000"/>
          </a:ln>
        </p:spPr>
      </p:pic>
      <p:sp>
        <p:nvSpPr>
          <p:cNvPr id="134" name="“"/>
          <p:cNvSpPr txBox="1">
            <a:spLocks noGrp="1"/>
          </p:cNvSpPr>
          <p:nvPr>
            <p:ph type="body" sz="quarter" idx="21"/>
          </p:nvPr>
        </p:nvSpPr>
        <p:spPr>
          <a:xfrm>
            <a:off x="325031" y="1448708"/>
            <a:ext cx="992652" cy="2587229"/>
          </a:xfrm>
          <a:prstGeom prst="rect">
            <a:avLst/>
          </a:prstGeom>
        </p:spPr>
        <p:txBody>
          <a:bodyPr lIns="71436" tIns="71436" rIns="71436" bIns="71436"/>
          <a:lstStyle>
            <a:lvl1pPr marL="0" indent="0" defTabSz="342900">
              <a:lnSpc>
                <a:spcPct val="90000"/>
              </a:lnSpc>
              <a:spcBef>
                <a:spcPts val="0"/>
              </a:spcBef>
              <a:buSzTx/>
              <a:buNone/>
              <a:defRPr sz="44200">
                <a:solidFill>
                  <a:srgbClr val="FEBF2E"/>
                </a:solidFill>
                <a:latin typeface="Times Roman"/>
                <a:sym typeface="Times Roman"/>
              </a:defRPr>
            </a:lvl1pPr>
          </a:lstStyle>
          <a:p>
            <a:pPr marL="0" indent="0" defTabSz="914400">
              <a:lnSpc>
                <a:spcPct val="90000"/>
              </a:lnSpc>
              <a:spcBef>
                <a:spcPts val="0"/>
              </a:spcBef>
              <a:buSzTx/>
              <a:buNone/>
              <a:defRPr sz="44200">
                <a:solidFill>
                  <a:srgbClr val="FEBF2E"/>
                </a:solidFill>
                <a:latin typeface="Times Roman"/>
                <a:ea typeface="Times Roman"/>
                <a:cs typeface="Times Roman"/>
                <a:sym typeface="Times Roman"/>
              </a:defRPr>
            </a:pPr>
            <a:endParaRPr/>
          </a:p>
        </p:txBody>
      </p:sp>
      <p:sp>
        <p:nvSpPr>
          <p:cNvPr id="135" name="Image"/>
          <p:cNvSpPr>
            <a:spLocks noGrp="1"/>
          </p:cNvSpPr>
          <p:nvPr>
            <p:ph type="pic" sz="quarter" idx="22"/>
          </p:nvPr>
        </p:nvSpPr>
        <p:spPr>
          <a:xfrm>
            <a:off x="150502" y="4658004"/>
            <a:ext cx="783518" cy="377087"/>
          </a:xfrm>
          <a:prstGeom prst="rect">
            <a:avLst/>
          </a:prstGeom>
        </p:spPr>
        <p:txBody>
          <a:bodyPr lIns="91439" tIns="45719" rIns="91439" bIns="45719" anchor="t">
            <a:noAutofit/>
          </a:bodyPr>
          <a:lstStyle/>
          <a:p>
            <a:endParaRPr/>
          </a:p>
        </p:txBody>
      </p:sp>
      <p:sp>
        <p:nvSpPr>
          <p:cNvPr id="136" name="If impatient words are spoken to you, never reply in the same spirit.”"/>
          <p:cNvSpPr txBox="1">
            <a:spLocks noGrp="1"/>
          </p:cNvSpPr>
          <p:nvPr>
            <p:ph type="body" sz="quarter" idx="23"/>
          </p:nvPr>
        </p:nvSpPr>
        <p:spPr>
          <a:xfrm>
            <a:off x="1045449" y="2144748"/>
            <a:ext cx="6732259" cy="1195150"/>
          </a:xfrm>
          <a:prstGeom prst="rect">
            <a:avLst/>
          </a:prstGeom>
        </p:spPr>
        <p:txBody>
          <a:bodyPr lIns="71436" tIns="71436" rIns="71436" bIns="71436" anchor="t"/>
          <a:lstStyle>
            <a:lvl1pPr marL="0" indent="0" defTabSz="342900">
              <a:lnSpc>
                <a:spcPct val="70000"/>
              </a:lnSpc>
              <a:spcBef>
                <a:spcPts val="0"/>
              </a:spcBef>
              <a:buSzTx/>
              <a:buNone/>
              <a:defRPr sz="10300" i="1">
                <a:solidFill>
                  <a:srgbClr val="FFFFFF"/>
                </a:solidFill>
                <a:sym typeface="Avenir Next Condensed Regular"/>
              </a:defRPr>
            </a:lvl1pPr>
          </a:lstStyle>
          <a:p>
            <a:pPr marL="0" indent="0" defTabSz="914400">
              <a:lnSpc>
                <a:spcPct val="70000"/>
              </a:lnSpc>
              <a:spcBef>
                <a:spcPts val="0"/>
              </a:spcBef>
              <a:buSzTx/>
              <a:buNone/>
              <a:defRPr sz="10300" i="1">
                <a:solidFill>
                  <a:srgbClr val="FFFFFF"/>
                </a:solidFill>
                <a:latin typeface="Avenir Next Condensed Regular"/>
                <a:ea typeface="Avenir Next Condensed Regular"/>
                <a:cs typeface="Avenir Next Condensed Regular"/>
                <a:sym typeface="Avenir Next Condensed Regular"/>
              </a:defRPr>
            </a:pPr>
            <a:endParaRPr/>
          </a:p>
        </p:txBody>
      </p:sp>
      <p:sp>
        <p:nvSpPr>
          <p:cNvPr id="137" name="The Ministry of Healing, p. 486."/>
          <p:cNvSpPr txBox="1">
            <a:spLocks noGrp="1"/>
          </p:cNvSpPr>
          <p:nvPr>
            <p:ph type="body" sz="quarter" idx="24"/>
          </p:nvPr>
        </p:nvSpPr>
        <p:spPr>
          <a:xfrm>
            <a:off x="2490736" y="3236455"/>
            <a:ext cx="4420359" cy="296466"/>
          </a:xfrm>
          <a:prstGeom prst="rect">
            <a:avLst/>
          </a:prstGeom>
        </p:spPr>
        <p:txBody>
          <a:bodyPr lIns="71436" tIns="71436" rIns="71436" bIns="71436" anchor="t"/>
          <a:lstStyle>
            <a:lvl1pPr marL="0" indent="0" algn="r" defTabSz="342900">
              <a:spcBef>
                <a:spcPts val="0"/>
              </a:spcBef>
              <a:buSzTx/>
              <a:buNone/>
              <a:defRPr sz="3700" i="1">
                <a:solidFill>
                  <a:srgbClr val="FFFFFF"/>
                </a:solidFill>
                <a:sym typeface="Avenir Next Condensed Regular"/>
              </a:defRPr>
            </a:lvl1pPr>
          </a:lstStyle>
          <a:p>
            <a:pPr marL="0" indent="0" algn="r" defTabSz="914400">
              <a:spcBef>
                <a:spcPts val="0"/>
              </a:spcBef>
              <a:buSzTx/>
              <a:buNone/>
              <a:defRPr sz="3700" i="1">
                <a:solidFill>
                  <a:srgbClr val="FFFFFF"/>
                </a:solidFill>
                <a:latin typeface="Avenir Next Condensed Regular"/>
                <a:ea typeface="Avenir Next Condensed Regular"/>
                <a:cs typeface="Avenir Next Condensed Regular"/>
                <a:sym typeface="Avenir Next Condensed Regular"/>
              </a:defRPr>
            </a:pPr>
            <a:endParaRPr/>
          </a:p>
        </p:txBody>
      </p:sp>
      <p:sp>
        <p:nvSpPr>
          <p:cNvPr id="138" name="Slide Number"/>
          <p:cNvSpPr txBox="1">
            <a:spLocks noGrp="1"/>
          </p:cNvSpPr>
          <p:nvPr>
            <p:ph type="sldNum" sz="quarter" idx="2"/>
          </p:nvPr>
        </p:nvSpPr>
        <p:spPr>
          <a:xfrm>
            <a:off x="4419574" y="4878958"/>
            <a:ext cx="298157" cy="282767"/>
          </a:xfrm>
          <a:prstGeom prst="rect">
            <a:avLst/>
          </a:prstGeom>
        </p:spPr>
        <p:txBody>
          <a:bodyPr lIns="71436" tIns="71436" rIns="71436" bIns="71436"/>
          <a:lstStyle>
            <a:lvl1pPr defTabSz="308074">
              <a:defRPr>
                <a:latin typeface="Helvetica Light"/>
                <a:ea typeface="Helvetica Light"/>
                <a:cs typeface="Helvetica Light"/>
                <a:sym typeface="Helvetica Light"/>
              </a:defRPr>
            </a:lvl1pPr>
          </a:lstStyle>
          <a:p>
            <a:fld id="{86CB4B4D-7CA3-9044-876B-883B54F8677D}" type="slidenum">
              <a:t>‹#›</a:t>
            </a:fld>
            <a:endParaRPr/>
          </a:p>
        </p:txBody>
      </p:sp>
    </p:spTree>
  </p:cSld>
  <p:clrMapOvr>
    <a:masterClrMapping/>
  </p:clrMapOvr>
  <p:transition spd="med"/>
</p:sldLayout>
</file>

<file path=ppt/slideLayouts/slideLayout15.xml><?xml version="1.0" encoding="utf-8"?>
<p:sldLayout xmlns:a="http://schemas.openxmlformats.org/drawingml/2006/main" xmlns:r="http://schemas.openxmlformats.org/officeDocument/2006/relationships" xmlns:p="http://schemas.openxmlformats.org/presentationml/2006/main" type="tx">
  <p:cSld name="Quote - Green">
    <p:bg>
      <p:bgPr>
        <a:blipFill rotWithShape="1">
          <a:blip r:embed="rId2"/>
          <a:srcRect/>
          <a:tile tx="0" ty="0" sx="100000" sy="100000" flip="none" algn="tl"/>
        </a:blipFill>
        <a:effectLst/>
      </p:bgPr>
    </p:bg>
    <p:spTree>
      <p:nvGrpSpPr>
        <p:cNvPr id="1" name=""/>
        <p:cNvGrpSpPr/>
        <p:nvPr/>
      </p:nvGrpSpPr>
      <p:grpSpPr>
        <a:xfrm>
          <a:off x="0" y="0"/>
          <a:ext cx="0" cy="0"/>
          <a:chOff x="0" y="0"/>
          <a:chExt cx="0" cy="0"/>
        </a:xfrm>
      </p:grpSpPr>
      <p:sp>
        <p:nvSpPr>
          <p:cNvPr id="145" name="Body Level One…"/>
          <p:cNvSpPr txBox="1">
            <a:spLocks noGrp="1"/>
          </p:cNvSpPr>
          <p:nvPr>
            <p:ph type="body" sz="quarter" idx="1"/>
          </p:nvPr>
        </p:nvSpPr>
        <p:spPr>
          <a:xfrm>
            <a:off x="256416" y="629906"/>
            <a:ext cx="992652" cy="2587229"/>
          </a:xfrm>
          <a:prstGeom prst="rect">
            <a:avLst/>
          </a:prstGeom>
        </p:spPr>
        <p:txBody>
          <a:bodyPr lIns="71436" tIns="71436" rIns="71436" bIns="71436"/>
          <a:lstStyle>
            <a:lvl1pPr marL="0" indent="0" defTabSz="342900">
              <a:lnSpc>
                <a:spcPct val="90000"/>
              </a:lnSpc>
              <a:spcBef>
                <a:spcPts val="0"/>
              </a:spcBef>
              <a:buSzTx/>
              <a:buNone/>
              <a:defRPr sz="16575">
                <a:solidFill>
                  <a:srgbClr val="FEBF2E"/>
                </a:solidFill>
                <a:latin typeface="Times Roman"/>
                <a:ea typeface="Times Roman"/>
                <a:cs typeface="Times Roman"/>
                <a:sym typeface="Times Roman"/>
              </a:defRPr>
            </a:lvl1pPr>
            <a:lvl2pPr marL="2213238" indent="-2046551" defTabSz="342900">
              <a:lnSpc>
                <a:spcPct val="90000"/>
              </a:lnSpc>
              <a:spcBef>
                <a:spcPts val="0"/>
              </a:spcBef>
              <a:buSzPct val="75000"/>
              <a:defRPr sz="16575">
                <a:solidFill>
                  <a:srgbClr val="FEBF2E"/>
                </a:solidFill>
                <a:latin typeface="Times Roman"/>
                <a:ea typeface="Times Roman"/>
                <a:cs typeface="Times Roman"/>
                <a:sym typeface="Times Roman"/>
              </a:defRPr>
            </a:lvl2pPr>
            <a:lvl3pPr marL="2379926" indent="-2046551" defTabSz="342900">
              <a:lnSpc>
                <a:spcPct val="90000"/>
              </a:lnSpc>
              <a:spcBef>
                <a:spcPts val="0"/>
              </a:spcBef>
              <a:buSzPct val="75000"/>
              <a:defRPr sz="16575">
                <a:solidFill>
                  <a:srgbClr val="FEBF2E"/>
                </a:solidFill>
                <a:latin typeface="Times Roman"/>
                <a:ea typeface="Times Roman"/>
                <a:cs typeface="Times Roman"/>
                <a:sym typeface="Times Roman"/>
              </a:defRPr>
            </a:lvl3pPr>
            <a:lvl4pPr marL="2546613" indent="-2046551" defTabSz="342900">
              <a:lnSpc>
                <a:spcPct val="90000"/>
              </a:lnSpc>
              <a:spcBef>
                <a:spcPts val="0"/>
              </a:spcBef>
              <a:buSzPct val="75000"/>
              <a:defRPr sz="16575">
                <a:solidFill>
                  <a:srgbClr val="FEBF2E"/>
                </a:solidFill>
                <a:latin typeface="Times Roman"/>
                <a:ea typeface="Times Roman"/>
                <a:cs typeface="Times Roman"/>
                <a:sym typeface="Times Roman"/>
              </a:defRPr>
            </a:lvl4pPr>
            <a:lvl5pPr marL="2713301" indent="-2046551" defTabSz="342900">
              <a:lnSpc>
                <a:spcPct val="90000"/>
              </a:lnSpc>
              <a:spcBef>
                <a:spcPts val="0"/>
              </a:spcBef>
              <a:buSzPct val="75000"/>
              <a:defRPr sz="16575">
                <a:solidFill>
                  <a:srgbClr val="FEBF2E"/>
                </a:solidFill>
                <a:latin typeface="Times Roman"/>
                <a:ea typeface="Times Roman"/>
                <a:cs typeface="Times Roman"/>
                <a:sym typeface="Times Roman"/>
              </a:defRPr>
            </a:lvl5pPr>
          </a:lstStyle>
          <a:p>
            <a:r>
              <a:t>Body Level One</a:t>
            </a:r>
          </a:p>
          <a:p>
            <a:pPr lvl="1"/>
            <a:r>
              <a:t>Body Level Two</a:t>
            </a:r>
          </a:p>
          <a:p>
            <a:pPr lvl="2"/>
            <a:r>
              <a:t>Body Level Three</a:t>
            </a:r>
          </a:p>
          <a:p>
            <a:pPr lvl="3"/>
            <a:r>
              <a:t>Body Level Four</a:t>
            </a:r>
          </a:p>
          <a:p>
            <a:pPr lvl="4"/>
            <a:r>
              <a:t>Body Level Five</a:t>
            </a:r>
          </a:p>
        </p:txBody>
      </p:sp>
      <p:sp>
        <p:nvSpPr>
          <p:cNvPr id="146" name="Ellen G White, Happiness Homemade, p. 24."/>
          <p:cNvSpPr txBox="1">
            <a:spLocks noGrp="1"/>
          </p:cNvSpPr>
          <p:nvPr>
            <p:ph type="body" sz="quarter" idx="21"/>
          </p:nvPr>
        </p:nvSpPr>
        <p:spPr>
          <a:xfrm>
            <a:off x="3057962" y="3953267"/>
            <a:ext cx="4245570" cy="296466"/>
          </a:xfrm>
          <a:prstGeom prst="rect">
            <a:avLst/>
          </a:prstGeom>
        </p:spPr>
        <p:txBody>
          <a:bodyPr lIns="71436" tIns="71436" rIns="71436" bIns="71436"/>
          <a:lstStyle>
            <a:lvl1pPr marL="0" indent="0" algn="r" defTabSz="342900">
              <a:spcBef>
                <a:spcPts val="0"/>
              </a:spcBef>
              <a:buSzTx/>
              <a:buNone/>
              <a:defRPr sz="3700" i="1">
                <a:solidFill>
                  <a:srgbClr val="FFFFFF"/>
                </a:solidFill>
                <a:sym typeface="Avenir Next Condensed Regular"/>
              </a:defRPr>
            </a:lvl1pPr>
          </a:lstStyle>
          <a:p>
            <a:pPr marL="0" indent="0" algn="r" defTabSz="914400">
              <a:spcBef>
                <a:spcPts val="0"/>
              </a:spcBef>
              <a:buSzTx/>
              <a:buNone/>
              <a:defRPr sz="3700" i="1">
                <a:solidFill>
                  <a:srgbClr val="FFFFFF"/>
                </a:solidFill>
                <a:latin typeface="Avenir Next Condensed Regular"/>
                <a:ea typeface="Avenir Next Condensed Regular"/>
                <a:cs typeface="Avenir Next Condensed Regular"/>
                <a:sym typeface="Avenir Next Condensed Regular"/>
              </a:defRPr>
            </a:pPr>
            <a:endParaRPr/>
          </a:p>
        </p:txBody>
      </p:sp>
      <p:sp>
        <p:nvSpPr>
          <p:cNvPr id="147" name="Determine to be all that is possible to be to each other. Continue the early attentions. In every way encourage each other in fighting the battles of life…Let there be mutual love, mutual forbearance.  Then marriage, instead of being the end of love,…"/>
          <p:cNvSpPr txBox="1">
            <a:spLocks noGrp="1"/>
          </p:cNvSpPr>
          <p:nvPr>
            <p:ph type="body" sz="half" idx="22"/>
          </p:nvPr>
        </p:nvSpPr>
        <p:spPr>
          <a:xfrm>
            <a:off x="917028" y="1572763"/>
            <a:ext cx="6612944" cy="2303860"/>
          </a:xfrm>
          <a:prstGeom prst="rect">
            <a:avLst/>
          </a:prstGeom>
        </p:spPr>
        <p:txBody>
          <a:bodyPr lIns="71436" tIns="71436" rIns="71436" bIns="71436"/>
          <a:lstStyle>
            <a:lvl1pPr marL="0" indent="0" defTabSz="342900">
              <a:lnSpc>
                <a:spcPct val="70000"/>
              </a:lnSpc>
              <a:spcBef>
                <a:spcPts val="0"/>
              </a:spcBef>
              <a:buSzTx/>
              <a:buNone/>
              <a:defRPr sz="7700" i="1">
                <a:solidFill>
                  <a:srgbClr val="FFFFFF"/>
                </a:solidFill>
                <a:sym typeface="Avenir Next Condensed Regular"/>
              </a:defRPr>
            </a:lvl1pPr>
          </a:lstStyle>
          <a:p>
            <a:pPr marL="0" indent="0" defTabSz="914400">
              <a:lnSpc>
                <a:spcPct val="70000"/>
              </a:lnSpc>
              <a:spcBef>
                <a:spcPts val="0"/>
              </a:spcBef>
              <a:buSzTx/>
              <a:buNone/>
              <a:defRPr sz="7700" i="1">
                <a:solidFill>
                  <a:srgbClr val="FFFFFF"/>
                </a:solidFill>
                <a:latin typeface="Avenir Next Condensed Regular"/>
                <a:ea typeface="Avenir Next Condensed Regular"/>
                <a:cs typeface="Avenir Next Condensed Regular"/>
                <a:sym typeface="Avenir Next Condensed Regular"/>
              </a:defRPr>
            </a:pPr>
            <a:endParaRPr/>
          </a:p>
        </p:txBody>
      </p:sp>
      <p:sp>
        <p:nvSpPr>
          <p:cNvPr id="148" name="Line"/>
          <p:cNvSpPr/>
          <p:nvPr/>
        </p:nvSpPr>
        <p:spPr>
          <a:xfrm>
            <a:off x="376773" y="824260"/>
            <a:ext cx="9144002" cy="0"/>
          </a:xfrm>
          <a:prstGeom prst="line">
            <a:avLst/>
          </a:prstGeom>
          <a:ln w="12700">
            <a:solidFill>
              <a:srgbClr val="003E3E"/>
            </a:solidFill>
            <a:miter lim="400000"/>
          </a:ln>
        </p:spPr>
        <p:txBody>
          <a:bodyPr lIns="17144" tIns="17144" rIns="17144" bIns="17144"/>
          <a:lstStyle/>
          <a:p>
            <a:pPr algn="l" defTabSz="342900">
              <a:defRPr sz="6000" b="0" i="1">
                <a:solidFill>
                  <a:srgbClr val="53585F"/>
                </a:solidFill>
                <a:latin typeface="Times Roman"/>
                <a:ea typeface="Times Roman"/>
                <a:cs typeface="Times Roman"/>
                <a:sym typeface="Times Roman"/>
              </a:defRPr>
            </a:pPr>
            <a:endParaRPr sz="2250"/>
          </a:p>
        </p:txBody>
      </p:sp>
      <p:sp>
        <p:nvSpPr>
          <p:cNvPr id="149" name="Title in one line"/>
          <p:cNvSpPr txBox="1">
            <a:spLocks noGrp="1"/>
          </p:cNvSpPr>
          <p:nvPr>
            <p:ph type="body" sz="quarter" idx="23"/>
          </p:nvPr>
        </p:nvSpPr>
        <p:spPr>
          <a:xfrm>
            <a:off x="267484" y="386237"/>
            <a:ext cx="2859383" cy="506016"/>
          </a:xfrm>
          <a:prstGeom prst="rect">
            <a:avLst/>
          </a:prstGeom>
        </p:spPr>
        <p:txBody>
          <a:bodyPr lIns="71436" tIns="71436" rIns="71436" bIns="71436" anchor="t"/>
          <a:lstStyle>
            <a:lvl1pPr marL="0" indent="0" defTabSz="342900">
              <a:lnSpc>
                <a:spcPct val="70000"/>
              </a:lnSpc>
              <a:spcBef>
                <a:spcPts val="0"/>
              </a:spcBef>
              <a:buSzTx/>
              <a:buNone/>
              <a:defRPr sz="9500">
                <a:solidFill>
                  <a:srgbClr val="004242"/>
                </a:solidFill>
                <a:latin typeface="Adobe Garamond Pro"/>
                <a:sym typeface="Adobe Garamond Pro"/>
              </a:defRPr>
            </a:lvl1pPr>
          </a:lstStyle>
          <a:p>
            <a:pPr marL="0" indent="0" defTabSz="914400">
              <a:lnSpc>
                <a:spcPct val="70000"/>
              </a:lnSpc>
              <a:spcBef>
                <a:spcPts val="0"/>
              </a:spcBef>
              <a:buSzTx/>
              <a:buNone/>
              <a:defRPr sz="9500">
                <a:solidFill>
                  <a:srgbClr val="004242"/>
                </a:solidFill>
                <a:latin typeface="Adobe Garamond Pro"/>
                <a:ea typeface="Adobe Garamond Pro"/>
                <a:cs typeface="Adobe Garamond Pro"/>
                <a:sym typeface="Adobe Garamond Pro"/>
              </a:defRPr>
            </a:pPr>
            <a:endParaRPr/>
          </a:p>
        </p:txBody>
      </p:sp>
      <p:sp>
        <p:nvSpPr>
          <p:cNvPr id="150" name="Rectangle"/>
          <p:cNvSpPr/>
          <p:nvPr/>
        </p:nvSpPr>
        <p:spPr>
          <a:xfrm>
            <a:off x="7835355" y="-696"/>
            <a:ext cx="1305073" cy="5144891"/>
          </a:xfrm>
          <a:prstGeom prst="rect">
            <a:avLst/>
          </a:prstGeom>
          <a:gradFill>
            <a:gsLst>
              <a:gs pos="0">
                <a:srgbClr val="006F70"/>
              </a:gs>
              <a:gs pos="41141">
                <a:srgbClr val="7F974F"/>
              </a:gs>
              <a:gs pos="70902">
                <a:srgbClr val="FEBF2D"/>
              </a:gs>
              <a:gs pos="100000">
                <a:srgbClr val="FFD165"/>
              </a:gs>
            </a:gsLst>
            <a:lin ang="16406796"/>
          </a:gradFill>
          <a:ln w="12700">
            <a:miter lim="400000"/>
          </a:ln>
        </p:spPr>
        <p:txBody>
          <a:bodyPr lIns="26789" tIns="26789" rIns="26789" bIns="26789" anchor="ctr"/>
          <a:lstStyle/>
          <a:p>
            <a:pPr defTabSz="308074">
              <a:defRPr sz="3200" b="0">
                <a:solidFill>
                  <a:srgbClr val="FFFFFF"/>
                </a:solidFill>
                <a:latin typeface="Helvetica Light"/>
                <a:ea typeface="Helvetica Light"/>
                <a:cs typeface="Helvetica Light"/>
                <a:sym typeface="Helvetica Light"/>
              </a:defRPr>
            </a:pPr>
            <a:endParaRPr sz="1200"/>
          </a:p>
        </p:txBody>
      </p:sp>
      <p:pic>
        <p:nvPicPr>
          <p:cNvPr id="151" name="Image" descr="Image"/>
          <p:cNvPicPr>
            <a:picLocks noChangeAspect="1"/>
          </p:cNvPicPr>
          <p:nvPr/>
        </p:nvPicPr>
        <p:blipFill>
          <a:blip r:embed="rId3"/>
          <a:stretch>
            <a:fillRect/>
          </a:stretch>
        </p:blipFill>
        <p:spPr>
          <a:xfrm>
            <a:off x="8135168" y="235265"/>
            <a:ext cx="705446" cy="633338"/>
          </a:xfrm>
          <a:prstGeom prst="rect">
            <a:avLst/>
          </a:prstGeom>
          <a:ln w="12700">
            <a:miter lim="400000"/>
          </a:ln>
        </p:spPr>
      </p:pic>
      <p:grpSp>
        <p:nvGrpSpPr>
          <p:cNvPr id="155" name="Group"/>
          <p:cNvGrpSpPr/>
          <p:nvPr/>
        </p:nvGrpSpPr>
        <p:grpSpPr>
          <a:xfrm>
            <a:off x="149691" y="4658004"/>
            <a:ext cx="785140" cy="377087"/>
            <a:chOff x="0" y="0"/>
            <a:chExt cx="2093706" cy="1005565"/>
          </a:xfrm>
        </p:grpSpPr>
        <p:pic>
          <p:nvPicPr>
            <p:cNvPr id="152" name="Image" descr="Image"/>
            <p:cNvPicPr>
              <a:picLocks noChangeAspect="1"/>
            </p:cNvPicPr>
            <p:nvPr/>
          </p:nvPicPr>
          <p:blipFill>
            <a:blip r:embed="rId4"/>
            <a:stretch>
              <a:fillRect/>
            </a:stretch>
          </p:blipFill>
          <p:spPr>
            <a:xfrm>
              <a:off x="0" y="572486"/>
              <a:ext cx="2093707" cy="433080"/>
            </a:xfrm>
            <a:prstGeom prst="rect">
              <a:avLst/>
            </a:prstGeom>
            <a:ln w="12700" cap="flat">
              <a:noFill/>
              <a:miter lim="400000"/>
            </a:ln>
            <a:effectLst/>
          </p:spPr>
        </p:pic>
        <p:pic>
          <p:nvPicPr>
            <p:cNvPr id="153" name="Image" descr="Image"/>
            <p:cNvPicPr>
              <a:picLocks noChangeAspect="1"/>
            </p:cNvPicPr>
            <p:nvPr/>
          </p:nvPicPr>
          <p:blipFill>
            <a:blip r:embed="rId5"/>
            <a:stretch>
              <a:fillRect/>
            </a:stretch>
          </p:blipFill>
          <p:spPr>
            <a:xfrm>
              <a:off x="434402" y="-1"/>
              <a:ext cx="1638292" cy="700996"/>
            </a:xfrm>
            <a:prstGeom prst="rect">
              <a:avLst/>
            </a:prstGeom>
            <a:ln w="12700" cap="flat">
              <a:noFill/>
              <a:miter lim="400000"/>
            </a:ln>
            <a:effectLst/>
          </p:spPr>
        </p:pic>
        <p:pic>
          <p:nvPicPr>
            <p:cNvPr id="154" name="Image" descr="Image"/>
            <p:cNvPicPr>
              <a:picLocks noChangeAspect="1"/>
            </p:cNvPicPr>
            <p:nvPr/>
          </p:nvPicPr>
          <p:blipFill>
            <a:blip r:embed="rId6"/>
            <a:stretch>
              <a:fillRect/>
            </a:stretch>
          </p:blipFill>
          <p:spPr>
            <a:xfrm>
              <a:off x="417470" y="688627"/>
              <a:ext cx="1672156" cy="14926"/>
            </a:xfrm>
            <a:prstGeom prst="rect">
              <a:avLst/>
            </a:prstGeom>
            <a:ln w="12700" cap="flat">
              <a:noFill/>
              <a:miter lim="400000"/>
            </a:ln>
            <a:effectLst/>
          </p:spPr>
        </p:pic>
      </p:grpSp>
      <p:sp>
        <p:nvSpPr>
          <p:cNvPr id="156" name="Slide Number"/>
          <p:cNvSpPr txBox="1">
            <a:spLocks noGrp="1"/>
          </p:cNvSpPr>
          <p:nvPr>
            <p:ph type="sldNum" sz="quarter" idx="2"/>
          </p:nvPr>
        </p:nvSpPr>
        <p:spPr>
          <a:xfrm>
            <a:off x="4419574" y="4878958"/>
            <a:ext cx="298157" cy="282767"/>
          </a:xfrm>
          <a:prstGeom prst="rect">
            <a:avLst/>
          </a:prstGeom>
        </p:spPr>
        <p:txBody>
          <a:bodyPr lIns="71436" tIns="71436" rIns="71436" bIns="71436"/>
          <a:lstStyle>
            <a:lvl1pPr defTabSz="308074">
              <a:defRPr>
                <a:latin typeface="Helvetica Light"/>
                <a:ea typeface="Helvetica Light"/>
                <a:cs typeface="Helvetica Light"/>
                <a:sym typeface="Helvetica Light"/>
              </a:defRPr>
            </a:lvl1pPr>
          </a:lstStyle>
          <a:p>
            <a:fld id="{86CB4B4D-7CA3-9044-876B-883B54F8677D}" type="slidenum">
              <a:t>‹#›</a:t>
            </a:fld>
            <a:endParaRPr/>
          </a:p>
        </p:txBody>
      </p:sp>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Photo - Horizontal">
    <p:spTree>
      <p:nvGrpSpPr>
        <p:cNvPr id="1" name=""/>
        <p:cNvGrpSpPr/>
        <p:nvPr/>
      </p:nvGrpSpPr>
      <p:grpSpPr>
        <a:xfrm>
          <a:off x="0" y="0"/>
          <a:ext cx="0" cy="0"/>
          <a:chOff x="0" y="0"/>
          <a:chExt cx="0" cy="0"/>
        </a:xfrm>
      </p:grpSpPr>
      <p:sp>
        <p:nvSpPr>
          <p:cNvPr id="20" name="Image"/>
          <p:cNvSpPr>
            <a:spLocks noGrp="1"/>
          </p:cNvSpPr>
          <p:nvPr>
            <p:ph type="pic" idx="21"/>
          </p:nvPr>
        </p:nvSpPr>
        <p:spPr>
          <a:xfrm>
            <a:off x="1171575" y="-14288"/>
            <a:ext cx="6800850" cy="4536262"/>
          </a:xfrm>
          <a:prstGeom prst="rect">
            <a:avLst/>
          </a:prstGeom>
        </p:spPr>
        <p:txBody>
          <a:bodyPr lIns="91439" tIns="45719" rIns="91439" bIns="45719" anchor="t">
            <a:noAutofit/>
          </a:bodyPr>
          <a:lstStyle/>
          <a:p>
            <a:endParaRPr/>
          </a:p>
        </p:txBody>
      </p:sp>
      <p:sp>
        <p:nvSpPr>
          <p:cNvPr id="21" name="Title Text"/>
          <p:cNvSpPr txBox="1">
            <a:spLocks noGrp="1"/>
          </p:cNvSpPr>
          <p:nvPr>
            <p:ph type="title"/>
          </p:nvPr>
        </p:nvSpPr>
        <p:spPr>
          <a:xfrm>
            <a:off x="238125" y="3567113"/>
            <a:ext cx="8667750" cy="752475"/>
          </a:xfrm>
          <a:prstGeom prst="rect">
            <a:avLst/>
          </a:prstGeom>
        </p:spPr>
        <p:txBody>
          <a:bodyPr anchor="b"/>
          <a:lstStyle/>
          <a:p>
            <a:r>
              <a:t>Title Text</a:t>
            </a:r>
          </a:p>
        </p:txBody>
      </p:sp>
      <p:sp>
        <p:nvSpPr>
          <p:cNvPr id="22" name="Body Level One…"/>
          <p:cNvSpPr txBox="1">
            <a:spLocks noGrp="1"/>
          </p:cNvSpPr>
          <p:nvPr>
            <p:ph type="body" sz="quarter" idx="1"/>
          </p:nvPr>
        </p:nvSpPr>
        <p:spPr>
          <a:xfrm>
            <a:off x="238125" y="4291012"/>
            <a:ext cx="8667750" cy="595313"/>
          </a:xfrm>
          <a:prstGeom prst="rect">
            <a:avLst/>
          </a:prstGeom>
        </p:spPr>
        <p:txBody>
          <a:bodyPr anchor="t"/>
          <a:lstStyle>
            <a:lvl1pPr marL="0" indent="0" algn="ctr">
              <a:spcBef>
                <a:spcPts val="0"/>
              </a:spcBef>
              <a:buSzTx/>
              <a:buNone/>
              <a:defRPr sz="2025"/>
            </a:lvl1pPr>
            <a:lvl2pPr marL="0" indent="0" algn="ctr">
              <a:spcBef>
                <a:spcPts val="0"/>
              </a:spcBef>
              <a:buSzTx/>
              <a:buNone/>
              <a:defRPr sz="2025"/>
            </a:lvl2pPr>
            <a:lvl3pPr marL="0" indent="0" algn="ctr">
              <a:spcBef>
                <a:spcPts val="0"/>
              </a:spcBef>
              <a:buSzTx/>
              <a:buNone/>
              <a:defRPr sz="2025"/>
            </a:lvl3pPr>
            <a:lvl4pPr marL="0" indent="0" algn="ctr">
              <a:spcBef>
                <a:spcPts val="0"/>
              </a:spcBef>
              <a:buSzTx/>
              <a:buNone/>
              <a:defRPr sz="2025"/>
            </a:lvl4pPr>
            <a:lvl5pPr marL="0" indent="0" algn="ctr">
              <a:spcBef>
                <a:spcPts val="0"/>
              </a:spcBef>
              <a:buSzTx/>
              <a:buNone/>
              <a:defRPr sz="2025"/>
            </a:lvl5pPr>
          </a:lstStyle>
          <a:p>
            <a:r>
              <a:t>Body Level One</a:t>
            </a:r>
          </a:p>
          <a:p>
            <a:pPr lvl="1"/>
            <a:r>
              <a:t>Body Level Two</a:t>
            </a:r>
          </a:p>
          <a:p>
            <a:pPr lvl="2"/>
            <a:r>
              <a:t>Body Level Three</a:t>
            </a:r>
          </a:p>
          <a:p>
            <a:pPr lvl="3"/>
            <a:r>
              <a:t>Body Level Four</a:t>
            </a:r>
          </a:p>
          <a:p>
            <a:pPr lvl="4"/>
            <a:r>
              <a:t>Body Level Five</a:t>
            </a:r>
          </a:p>
        </p:txBody>
      </p:sp>
      <p:sp>
        <p:nvSpPr>
          <p:cNvPr id="23"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Title - Center">
    <p:spTree>
      <p:nvGrpSpPr>
        <p:cNvPr id="1" name=""/>
        <p:cNvGrpSpPr/>
        <p:nvPr/>
      </p:nvGrpSpPr>
      <p:grpSpPr>
        <a:xfrm>
          <a:off x="0" y="0"/>
          <a:ext cx="0" cy="0"/>
          <a:chOff x="0" y="0"/>
          <a:chExt cx="0" cy="0"/>
        </a:xfrm>
      </p:grpSpPr>
      <p:sp>
        <p:nvSpPr>
          <p:cNvPr id="30" name="Title Text"/>
          <p:cNvSpPr txBox="1">
            <a:spLocks noGrp="1"/>
          </p:cNvSpPr>
          <p:nvPr>
            <p:ph type="title"/>
          </p:nvPr>
        </p:nvSpPr>
        <p:spPr>
          <a:xfrm>
            <a:off x="666750" y="1700213"/>
            <a:ext cx="7810500" cy="1743075"/>
          </a:xfrm>
          <a:prstGeom prst="rect">
            <a:avLst/>
          </a:prstGeom>
        </p:spPr>
        <p:txBody>
          <a:bodyPr/>
          <a:lstStyle/>
          <a:p>
            <a:r>
              <a:t>Title Text</a:t>
            </a:r>
          </a:p>
        </p:txBody>
      </p:sp>
      <p:sp>
        <p:nvSpPr>
          <p:cNvPr id="31"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type="tx">
  <p:cSld name="Photo - Vertical">
    <p:spTree>
      <p:nvGrpSpPr>
        <p:cNvPr id="1" name=""/>
        <p:cNvGrpSpPr/>
        <p:nvPr/>
      </p:nvGrpSpPr>
      <p:grpSpPr>
        <a:xfrm>
          <a:off x="0" y="0"/>
          <a:ext cx="0" cy="0"/>
          <a:chOff x="0" y="0"/>
          <a:chExt cx="0" cy="0"/>
        </a:xfrm>
      </p:grpSpPr>
      <p:sp>
        <p:nvSpPr>
          <p:cNvPr id="38" name="Image"/>
          <p:cNvSpPr>
            <a:spLocks noGrp="1"/>
          </p:cNvSpPr>
          <p:nvPr>
            <p:ph type="pic" idx="21"/>
          </p:nvPr>
        </p:nvSpPr>
        <p:spPr>
          <a:xfrm>
            <a:off x="2981325" y="414338"/>
            <a:ext cx="6472238" cy="4314825"/>
          </a:xfrm>
          <a:prstGeom prst="rect">
            <a:avLst/>
          </a:prstGeom>
        </p:spPr>
        <p:txBody>
          <a:bodyPr lIns="91439" tIns="45719" rIns="91439" bIns="45719" anchor="t">
            <a:noAutofit/>
          </a:bodyPr>
          <a:lstStyle/>
          <a:p>
            <a:endParaRPr/>
          </a:p>
        </p:txBody>
      </p:sp>
      <p:sp>
        <p:nvSpPr>
          <p:cNvPr id="39" name="Title Text"/>
          <p:cNvSpPr txBox="1">
            <a:spLocks noGrp="1"/>
          </p:cNvSpPr>
          <p:nvPr>
            <p:ph type="title"/>
          </p:nvPr>
        </p:nvSpPr>
        <p:spPr>
          <a:xfrm>
            <a:off x="619125" y="357187"/>
            <a:ext cx="3833813" cy="2081213"/>
          </a:xfrm>
          <a:prstGeom prst="rect">
            <a:avLst/>
          </a:prstGeom>
        </p:spPr>
        <p:txBody>
          <a:bodyPr anchor="b"/>
          <a:lstStyle>
            <a:lvl1pPr>
              <a:defRPr sz="3150"/>
            </a:lvl1pPr>
          </a:lstStyle>
          <a:p>
            <a:r>
              <a:t>Title Text</a:t>
            </a:r>
          </a:p>
        </p:txBody>
      </p:sp>
      <p:sp>
        <p:nvSpPr>
          <p:cNvPr id="40" name="Body Level One…"/>
          <p:cNvSpPr txBox="1">
            <a:spLocks noGrp="1"/>
          </p:cNvSpPr>
          <p:nvPr>
            <p:ph type="body" sz="quarter" idx="1"/>
          </p:nvPr>
        </p:nvSpPr>
        <p:spPr>
          <a:xfrm>
            <a:off x="619125" y="2447925"/>
            <a:ext cx="3833813" cy="2147888"/>
          </a:xfrm>
          <a:prstGeom prst="rect">
            <a:avLst/>
          </a:prstGeom>
        </p:spPr>
        <p:txBody>
          <a:bodyPr anchor="t"/>
          <a:lstStyle>
            <a:lvl1pPr marL="0" indent="0" algn="ctr">
              <a:spcBef>
                <a:spcPts val="0"/>
              </a:spcBef>
              <a:buSzTx/>
              <a:buNone/>
              <a:defRPr sz="2025"/>
            </a:lvl1pPr>
            <a:lvl2pPr marL="0" indent="0" algn="ctr">
              <a:spcBef>
                <a:spcPts val="0"/>
              </a:spcBef>
              <a:buSzTx/>
              <a:buNone/>
              <a:defRPr sz="2025"/>
            </a:lvl2pPr>
            <a:lvl3pPr marL="0" indent="0" algn="ctr">
              <a:spcBef>
                <a:spcPts val="0"/>
              </a:spcBef>
              <a:buSzTx/>
              <a:buNone/>
              <a:defRPr sz="2025"/>
            </a:lvl3pPr>
            <a:lvl4pPr marL="0" indent="0" algn="ctr">
              <a:spcBef>
                <a:spcPts val="0"/>
              </a:spcBef>
              <a:buSzTx/>
              <a:buNone/>
              <a:defRPr sz="2025"/>
            </a:lvl4pPr>
            <a:lvl5pPr marL="0" indent="0" algn="ctr">
              <a:spcBef>
                <a:spcPts val="0"/>
              </a:spcBef>
              <a:buSzTx/>
              <a:buNone/>
              <a:defRPr sz="2025"/>
            </a:lvl5pPr>
          </a:lstStyle>
          <a:p>
            <a:r>
              <a:t>Body Level One</a:t>
            </a:r>
          </a:p>
          <a:p>
            <a:pPr lvl="1"/>
            <a:r>
              <a:t>Body Level Two</a:t>
            </a:r>
          </a:p>
          <a:p>
            <a:pPr lvl="2"/>
            <a:r>
              <a:t>Body Level Three</a:t>
            </a:r>
          </a:p>
          <a:p>
            <a:pPr lvl="3"/>
            <a:r>
              <a:t>Body Level Four</a:t>
            </a:r>
          </a:p>
          <a:p>
            <a:pPr lvl="4"/>
            <a:r>
              <a:t>Body Level Five</a:t>
            </a:r>
          </a:p>
        </p:txBody>
      </p:sp>
      <p:sp>
        <p:nvSpPr>
          <p:cNvPr id="41"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type="tx">
  <p:cSld name="Title - Top">
    <p:spTree>
      <p:nvGrpSpPr>
        <p:cNvPr id="1" name=""/>
        <p:cNvGrpSpPr/>
        <p:nvPr/>
      </p:nvGrpSpPr>
      <p:grpSpPr>
        <a:xfrm>
          <a:off x="0" y="0"/>
          <a:ext cx="0" cy="0"/>
          <a:chOff x="0" y="0"/>
          <a:chExt cx="0" cy="0"/>
        </a:xfrm>
      </p:grpSpPr>
      <p:sp>
        <p:nvSpPr>
          <p:cNvPr id="48" name="Title Text"/>
          <p:cNvSpPr txBox="1">
            <a:spLocks noGrp="1"/>
          </p:cNvSpPr>
          <p:nvPr>
            <p:ph type="title"/>
          </p:nvPr>
        </p:nvSpPr>
        <p:spPr>
          <a:prstGeom prst="rect">
            <a:avLst/>
          </a:prstGeom>
        </p:spPr>
        <p:txBody>
          <a:bodyPr/>
          <a:lstStyle/>
          <a:p>
            <a:r>
              <a:t>Title Text</a:t>
            </a:r>
          </a:p>
        </p:txBody>
      </p:sp>
      <p:sp>
        <p:nvSpPr>
          <p:cNvPr id="49"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type="tx">
  <p:cSld name="Title &amp; Bullets">
    <p:spTree>
      <p:nvGrpSpPr>
        <p:cNvPr id="1" name=""/>
        <p:cNvGrpSpPr/>
        <p:nvPr/>
      </p:nvGrpSpPr>
      <p:grpSpPr>
        <a:xfrm>
          <a:off x="0" y="0"/>
          <a:ext cx="0" cy="0"/>
          <a:chOff x="0" y="0"/>
          <a:chExt cx="0" cy="0"/>
        </a:xfrm>
      </p:grpSpPr>
      <p:sp>
        <p:nvSpPr>
          <p:cNvPr id="56" name="Title Text"/>
          <p:cNvSpPr txBox="1">
            <a:spLocks noGrp="1"/>
          </p:cNvSpPr>
          <p:nvPr>
            <p:ph type="title"/>
          </p:nvPr>
        </p:nvSpPr>
        <p:spPr>
          <a:prstGeom prst="rect">
            <a:avLst/>
          </a:prstGeom>
        </p:spPr>
        <p:txBody>
          <a:bodyPr/>
          <a:lstStyle/>
          <a:p>
            <a:r>
              <a:t>Title Text</a:t>
            </a:r>
          </a:p>
        </p:txBody>
      </p:sp>
      <p:sp>
        <p:nvSpPr>
          <p:cNvPr id="57" name="Body Level One…"/>
          <p:cNvSpPr txBox="1">
            <a:spLocks noGrp="1"/>
          </p:cNvSpPr>
          <p:nvPr>
            <p:ph type="body" idx="1"/>
          </p:nvPr>
        </p:nvSpPr>
        <p:spPr>
          <a:prstGeom prst="rect">
            <a:avLst/>
          </a:prstGeom>
        </p:spPr>
        <p:txBody>
          <a:bodyPr/>
          <a:lstStyle>
            <a:lvl1pPr>
              <a:defRPr sz="1800"/>
            </a:lvl1pPr>
            <a:lvl2pPr>
              <a:defRPr sz="1800"/>
            </a:lvl2pPr>
            <a:lvl3pPr>
              <a:defRPr sz="1800"/>
            </a:lvl3pPr>
            <a:lvl4pPr>
              <a:defRPr sz="1800"/>
            </a:lvl4pPr>
            <a:lvl5pPr>
              <a:defRPr sz="1800"/>
            </a:lvl5pPr>
          </a:lstStyle>
          <a:p>
            <a:r>
              <a:t>Body Level One</a:t>
            </a:r>
          </a:p>
          <a:p>
            <a:pPr lvl="1"/>
            <a:r>
              <a:t>Body Level Two</a:t>
            </a:r>
          </a:p>
          <a:p>
            <a:pPr lvl="2"/>
            <a:r>
              <a:t>Body Level Three</a:t>
            </a:r>
          </a:p>
          <a:p>
            <a:pPr lvl="3"/>
            <a:r>
              <a:t>Body Level Four</a:t>
            </a:r>
          </a:p>
          <a:p>
            <a:pPr lvl="4"/>
            <a:r>
              <a:t>Body Level Five</a:t>
            </a:r>
          </a:p>
        </p:txBody>
      </p:sp>
      <p:sp>
        <p:nvSpPr>
          <p:cNvPr id="58"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type="tx">
  <p:cSld name="Title, Bullets &amp; Photo">
    <p:spTree>
      <p:nvGrpSpPr>
        <p:cNvPr id="1" name=""/>
        <p:cNvGrpSpPr/>
        <p:nvPr/>
      </p:nvGrpSpPr>
      <p:grpSpPr>
        <a:xfrm>
          <a:off x="0" y="0"/>
          <a:ext cx="0" cy="0"/>
          <a:chOff x="0" y="0"/>
          <a:chExt cx="0" cy="0"/>
        </a:xfrm>
      </p:grpSpPr>
      <p:sp>
        <p:nvSpPr>
          <p:cNvPr id="65" name="Image"/>
          <p:cNvSpPr>
            <a:spLocks noGrp="1"/>
          </p:cNvSpPr>
          <p:nvPr>
            <p:ph type="pic" sz="half" idx="21"/>
          </p:nvPr>
        </p:nvSpPr>
        <p:spPr>
          <a:xfrm>
            <a:off x="4110038" y="1181100"/>
            <a:ext cx="5229225" cy="3486150"/>
          </a:xfrm>
          <a:prstGeom prst="rect">
            <a:avLst/>
          </a:prstGeom>
        </p:spPr>
        <p:txBody>
          <a:bodyPr lIns="91439" tIns="45719" rIns="91439" bIns="45719" anchor="t">
            <a:noAutofit/>
          </a:bodyPr>
          <a:lstStyle/>
          <a:p>
            <a:endParaRPr/>
          </a:p>
        </p:txBody>
      </p:sp>
      <p:sp>
        <p:nvSpPr>
          <p:cNvPr id="66" name="Title Text"/>
          <p:cNvSpPr txBox="1">
            <a:spLocks noGrp="1"/>
          </p:cNvSpPr>
          <p:nvPr>
            <p:ph type="title"/>
          </p:nvPr>
        </p:nvSpPr>
        <p:spPr>
          <a:prstGeom prst="rect">
            <a:avLst/>
          </a:prstGeom>
        </p:spPr>
        <p:txBody>
          <a:bodyPr/>
          <a:lstStyle/>
          <a:p>
            <a:r>
              <a:t>Title Text</a:t>
            </a:r>
          </a:p>
        </p:txBody>
      </p:sp>
      <p:sp>
        <p:nvSpPr>
          <p:cNvPr id="67" name="Body Level One…"/>
          <p:cNvSpPr txBox="1">
            <a:spLocks noGrp="1"/>
          </p:cNvSpPr>
          <p:nvPr>
            <p:ph type="body" sz="half" idx="1"/>
          </p:nvPr>
        </p:nvSpPr>
        <p:spPr>
          <a:xfrm>
            <a:off x="633412" y="1181100"/>
            <a:ext cx="3833813" cy="3486150"/>
          </a:xfrm>
          <a:prstGeom prst="rect">
            <a:avLst/>
          </a:prstGeom>
        </p:spPr>
        <p:txBody>
          <a:bodyPr/>
          <a:lstStyle>
            <a:lvl1pPr marL="209550" indent="-209550">
              <a:spcBef>
                <a:spcPts val="1688"/>
              </a:spcBef>
              <a:defRPr sz="1425"/>
            </a:lvl1pPr>
            <a:lvl2pPr marL="419100" indent="-209550">
              <a:spcBef>
                <a:spcPts val="1688"/>
              </a:spcBef>
              <a:defRPr sz="1425"/>
            </a:lvl2pPr>
            <a:lvl3pPr marL="628650" indent="-209550">
              <a:spcBef>
                <a:spcPts val="1688"/>
              </a:spcBef>
              <a:defRPr sz="1425"/>
            </a:lvl3pPr>
            <a:lvl4pPr marL="838200" indent="-209550">
              <a:spcBef>
                <a:spcPts val="1688"/>
              </a:spcBef>
              <a:defRPr sz="1425"/>
            </a:lvl4pPr>
            <a:lvl5pPr marL="1047750" indent="-209550">
              <a:spcBef>
                <a:spcPts val="1688"/>
              </a:spcBef>
              <a:defRPr sz="1425"/>
            </a:lvl5pPr>
          </a:lstStyle>
          <a:p>
            <a:r>
              <a:t>Body Level One</a:t>
            </a:r>
          </a:p>
          <a:p>
            <a:pPr lvl="1"/>
            <a:r>
              <a:t>Body Level Two</a:t>
            </a:r>
          </a:p>
          <a:p>
            <a:pPr lvl="2"/>
            <a:r>
              <a:t>Body Level Three</a:t>
            </a:r>
          </a:p>
          <a:p>
            <a:pPr lvl="3"/>
            <a:r>
              <a:t>Body Level Four</a:t>
            </a:r>
          </a:p>
          <a:p>
            <a:pPr lvl="4"/>
            <a:r>
              <a:t>Body Level Five</a:t>
            </a:r>
          </a:p>
        </p:txBody>
      </p:sp>
      <p:sp>
        <p:nvSpPr>
          <p:cNvPr id="68"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type="tx">
  <p:cSld name="Bullets">
    <p:spTree>
      <p:nvGrpSpPr>
        <p:cNvPr id="1" name=""/>
        <p:cNvGrpSpPr/>
        <p:nvPr/>
      </p:nvGrpSpPr>
      <p:grpSpPr>
        <a:xfrm>
          <a:off x="0" y="0"/>
          <a:ext cx="0" cy="0"/>
          <a:chOff x="0" y="0"/>
          <a:chExt cx="0" cy="0"/>
        </a:xfrm>
      </p:grpSpPr>
      <p:sp>
        <p:nvSpPr>
          <p:cNvPr id="75" name="Body Level One…"/>
          <p:cNvSpPr txBox="1">
            <a:spLocks noGrp="1"/>
          </p:cNvSpPr>
          <p:nvPr>
            <p:ph type="body" idx="1"/>
          </p:nvPr>
        </p:nvSpPr>
        <p:spPr>
          <a:xfrm>
            <a:off x="633413" y="666750"/>
            <a:ext cx="7877175" cy="3810000"/>
          </a:xfrm>
          <a:prstGeom prst="rect">
            <a:avLst/>
          </a:prstGeom>
        </p:spPr>
        <p:txBody>
          <a:bodyPr/>
          <a:lstStyle>
            <a:lvl1pPr>
              <a:defRPr sz="1800"/>
            </a:lvl1pPr>
            <a:lvl2pPr>
              <a:defRPr sz="1800"/>
            </a:lvl2pPr>
            <a:lvl3pPr>
              <a:defRPr sz="1800"/>
            </a:lvl3pPr>
            <a:lvl4pPr>
              <a:defRPr sz="1800"/>
            </a:lvl4pPr>
            <a:lvl5pPr>
              <a:defRPr sz="1800"/>
            </a:lvl5pPr>
          </a:lstStyle>
          <a:p>
            <a:r>
              <a:t>Body Level One</a:t>
            </a:r>
          </a:p>
          <a:p>
            <a:pPr lvl="1"/>
            <a:r>
              <a:t>Body Level Two</a:t>
            </a:r>
          </a:p>
          <a:p>
            <a:pPr lvl="2"/>
            <a:r>
              <a:t>Body Level Three</a:t>
            </a:r>
          </a:p>
          <a:p>
            <a:pPr lvl="3"/>
            <a:r>
              <a:t>Body Level Four</a:t>
            </a:r>
          </a:p>
          <a:p>
            <a:pPr lvl="4"/>
            <a:r>
              <a:t>Body Level Five</a:t>
            </a:r>
          </a:p>
        </p:txBody>
      </p:sp>
      <p:sp>
        <p:nvSpPr>
          <p:cNvPr id="76"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p="http://schemas.openxmlformats.org/presentationml/2006/main" type="tx">
  <p:cSld name="Photo - 3 Up">
    <p:spTree>
      <p:nvGrpSpPr>
        <p:cNvPr id="1" name=""/>
        <p:cNvGrpSpPr/>
        <p:nvPr/>
      </p:nvGrpSpPr>
      <p:grpSpPr>
        <a:xfrm>
          <a:off x="0" y="0"/>
          <a:ext cx="0" cy="0"/>
          <a:chOff x="0" y="0"/>
          <a:chExt cx="0" cy="0"/>
        </a:xfrm>
      </p:grpSpPr>
      <p:sp>
        <p:nvSpPr>
          <p:cNvPr id="83" name="Image"/>
          <p:cNvSpPr>
            <a:spLocks noGrp="1"/>
          </p:cNvSpPr>
          <p:nvPr>
            <p:ph type="pic" sz="quarter" idx="21"/>
          </p:nvPr>
        </p:nvSpPr>
        <p:spPr>
          <a:xfrm>
            <a:off x="5880503" y="2638425"/>
            <a:ext cx="3148754" cy="2100263"/>
          </a:xfrm>
          <a:prstGeom prst="rect">
            <a:avLst/>
          </a:prstGeom>
        </p:spPr>
        <p:txBody>
          <a:bodyPr lIns="91439" tIns="45719" rIns="91439" bIns="45719" anchor="t">
            <a:noAutofit/>
          </a:bodyPr>
          <a:lstStyle/>
          <a:p>
            <a:endParaRPr/>
          </a:p>
        </p:txBody>
      </p:sp>
      <p:sp>
        <p:nvSpPr>
          <p:cNvPr id="84" name="Image"/>
          <p:cNvSpPr>
            <a:spLocks noGrp="1"/>
          </p:cNvSpPr>
          <p:nvPr>
            <p:ph type="pic" sz="quarter" idx="22"/>
          </p:nvPr>
        </p:nvSpPr>
        <p:spPr>
          <a:xfrm>
            <a:off x="5734050" y="423863"/>
            <a:ext cx="3124200" cy="2082800"/>
          </a:xfrm>
          <a:prstGeom prst="rect">
            <a:avLst/>
          </a:prstGeom>
        </p:spPr>
        <p:txBody>
          <a:bodyPr lIns="91439" tIns="45719" rIns="91439" bIns="45719" anchor="t">
            <a:noAutofit/>
          </a:bodyPr>
          <a:lstStyle/>
          <a:p>
            <a:endParaRPr/>
          </a:p>
        </p:txBody>
      </p:sp>
      <p:sp>
        <p:nvSpPr>
          <p:cNvPr id="85" name="Image"/>
          <p:cNvSpPr>
            <a:spLocks noGrp="1"/>
          </p:cNvSpPr>
          <p:nvPr>
            <p:ph type="pic" idx="23"/>
          </p:nvPr>
        </p:nvSpPr>
        <p:spPr>
          <a:xfrm>
            <a:off x="-114300" y="423862"/>
            <a:ext cx="6450806" cy="4300538"/>
          </a:xfrm>
          <a:prstGeom prst="rect">
            <a:avLst/>
          </a:prstGeom>
        </p:spPr>
        <p:txBody>
          <a:bodyPr lIns="91439" tIns="45719" rIns="91439" bIns="45719" anchor="t">
            <a:noAutofit/>
          </a:bodyPr>
          <a:lstStyle/>
          <a:p>
            <a:endParaRPr/>
          </a:p>
        </p:txBody>
      </p:sp>
      <p:sp>
        <p:nvSpPr>
          <p:cNvPr id="86"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itle Text"/>
          <p:cNvSpPr txBox="1">
            <a:spLocks noGrp="1"/>
          </p:cNvSpPr>
          <p:nvPr>
            <p:ph type="title"/>
          </p:nvPr>
        </p:nvSpPr>
        <p:spPr>
          <a:xfrm>
            <a:off x="633413" y="133350"/>
            <a:ext cx="7877175" cy="857250"/>
          </a:xfrm>
          <a:prstGeom prst="rect">
            <a:avLst/>
          </a:prstGeom>
          <a:ln w="12700">
            <a:miter lim="400000"/>
          </a:ln>
          <a:extLst>
            <a:ext uri="{C572A759-6A51-4108-AA02-DFA0A04FC94B}">
              <ma14:wrappingTextBoxFlag xmlns="" xmlns:ma14="http://schemas.microsoft.com/office/mac/drawingml/2011/main" val="1"/>
            </a:ext>
          </a:extLst>
        </p:spPr>
        <p:txBody>
          <a:bodyPr lIns="50800" tIns="50800" rIns="50800" bIns="50800" anchor="ctr">
            <a:normAutofit/>
          </a:bodyPr>
          <a:lstStyle/>
          <a:p>
            <a:r>
              <a:t>Title Text</a:t>
            </a:r>
          </a:p>
        </p:txBody>
      </p:sp>
      <p:sp>
        <p:nvSpPr>
          <p:cNvPr id="3" name="Body Level One…"/>
          <p:cNvSpPr txBox="1">
            <a:spLocks noGrp="1"/>
          </p:cNvSpPr>
          <p:nvPr>
            <p:ph type="body" idx="1"/>
          </p:nvPr>
        </p:nvSpPr>
        <p:spPr>
          <a:xfrm>
            <a:off x="633413" y="1181100"/>
            <a:ext cx="7877175" cy="3486150"/>
          </a:xfrm>
          <a:prstGeom prst="rect">
            <a:avLst/>
          </a:prstGeom>
          <a:ln w="12700">
            <a:miter lim="400000"/>
          </a:ln>
          <a:extLst>
            <a:ext uri="{C572A759-6A51-4108-AA02-DFA0A04FC94B}">
              <ma14:wrappingTextBoxFlag xmlns="" xmlns:ma14="http://schemas.microsoft.com/office/mac/drawingml/2011/main" val="1"/>
            </a:ext>
          </a:extLst>
        </p:spPr>
        <p:txBody>
          <a:bodyPr lIns="50800" tIns="50800" rIns="50800" bIns="50800" anchor="ctr">
            <a:normAutofit/>
          </a:bodyPr>
          <a:lstStyle/>
          <a:p>
            <a:r>
              <a:t>Body Level One</a:t>
            </a:r>
          </a:p>
          <a:p>
            <a:pPr lvl="1"/>
            <a:r>
              <a:t>Body Level Two</a:t>
            </a:r>
          </a:p>
          <a:p>
            <a:pPr lvl="2"/>
            <a:r>
              <a:t>Body Level Three</a:t>
            </a:r>
          </a:p>
          <a:p>
            <a:pPr lvl="3"/>
            <a:r>
              <a:t>Body Level Four</a:t>
            </a:r>
          </a:p>
          <a:p>
            <a:pPr lvl="4"/>
            <a:r>
              <a:t>Body Level Five</a:t>
            </a:r>
          </a:p>
        </p:txBody>
      </p:sp>
      <p:sp>
        <p:nvSpPr>
          <p:cNvPr id="4" name="Slide Number"/>
          <p:cNvSpPr txBox="1">
            <a:spLocks noGrp="1"/>
          </p:cNvSpPr>
          <p:nvPr>
            <p:ph type="sldNum" sz="quarter" idx="2"/>
          </p:nvPr>
        </p:nvSpPr>
        <p:spPr>
          <a:xfrm>
            <a:off x="4455806" y="4905375"/>
            <a:ext cx="227627" cy="241092"/>
          </a:xfrm>
          <a:prstGeom prst="rect">
            <a:avLst/>
          </a:prstGeom>
          <a:ln w="12700">
            <a:miter lim="400000"/>
          </a:ln>
        </p:spPr>
        <p:txBody>
          <a:bodyPr wrap="none" lIns="50800" tIns="50800" rIns="50800" bIns="50800">
            <a:spAutoFit/>
          </a:bodyPr>
          <a:lstStyle>
            <a:lvl1pPr>
              <a:defRPr sz="900" b="0">
                <a:latin typeface="Helvetica Neue Light"/>
                <a:ea typeface="Helvetica Neue Light"/>
                <a:cs typeface="Helvetica Neue Light"/>
                <a:sym typeface="Helvetica Neue Light"/>
              </a:defRPr>
            </a:lvl1pPr>
          </a:lstStyle>
          <a:p>
            <a:fld id="{86CB4B4D-7CA3-9044-876B-883B54F8677D}" type="slidenum">
              <a:t>‹#›</a:t>
            </a:fld>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Lst>
  <p:transition spd="med"/>
  <p:txStyles>
    <p:titleStyle>
      <a:lvl1pPr marL="0" marR="0" indent="0" algn="ctr" defTabSz="309563" rtl="0" latinLnBrk="0">
        <a:lnSpc>
          <a:spcPct val="100000"/>
        </a:lnSpc>
        <a:spcBef>
          <a:spcPts val="0"/>
        </a:spcBef>
        <a:spcAft>
          <a:spcPts val="0"/>
        </a:spcAft>
        <a:buClrTx/>
        <a:buSzTx/>
        <a:buFontTx/>
        <a:buNone/>
        <a:tabLst/>
        <a:defRPr sz="4200" b="0" i="0" u="none" strike="noStrike" cap="none" spc="0" baseline="0">
          <a:solidFill>
            <a:srgbClr val="000000"/>
          </a:solidFill>
          <a:uFillTx/>
          <a:latin typeface="+mn-lt"/>
          <a:ea typeface="+mn-ea"/>
          <a:cs typeface="+mn-cs"/>
          <a:sym typeface="Helvetica Neue Medium"/>
        </a:defRPr>
      </a:lvl1pPr>
      <a:lvl2pPr marL="0" marR="0" indent="0" algn="ctr" defTabSz="309563" rtl="0" latinLnBrk="0">
        <a:lnSpc>
          <a:spcPct val="100000"/>
        </a:lnSpc>
        <a:spcBef>
          <a:spcPts val="0"/>
        </a:spcBef>
        <a:spcAft>
          <a:spcPts val="0"/>
        </a:spcAft>
        <a:buClrTx/>
        <a:buSzTx/>
        <a:buFontTx/>
        <a:buNone/>
        <a:tabLst/>
        <a:defRPr sz="4200" b="0" i="0" u="none" strike="noStrike" cap="none" spc="0" baseline="0">
          <a:solidFill>
            <a:srgbClr val="000000"/>
          </a:solidFill>
          <a:uFillTx/>
          <a:latin typeface="+mn-lt"/>
          <a:ea typeface="+mn-ea"/>
          <a:cs typeface="+mn-cs"/>
          <a:sym typeface="Helvetica Neue Medium"/>
        </a:defRPr>
      </a:lvl2pPr>
      <a:lvl3pPr marL="0" marR="0" indent="0" algn="ctr" defTabSz="309563" rtl="0" latinLnBrk="0">
        <a:lnSpc>
          <a:spcPct val="100000"/>
        </a:lnSpc>
        <a:spcBef>
          <a:spcPts val="0"/>
        </a:spcBef>
        <a:spcAft>
          <a:spcPts val="0"/>
        </a:spcAft>
        <a:buClrTx/>
        <a:buSzTx/>
        <a:buFontTx/>
        <a:buNone/>
        <a:tabLst/>
        <a:defRPr sz="4200" b="0" i="0" u="none" strike="noStrike" cap="none" spc="0" baseline="0">
          <a:solidFill>
            <a:srgbClr val="000000"/>
          </a:solidFill>
          <a:uFillTx/>
          <a:latin typeface="+mn-lt"/>
          <a:ea typeface="+mn-ea"/>
          <a:cs typeface="+mn-cs"/>
          <a:sym typeface="Helvetica Neue Medium"/>
        </a:defRPr>
      </a:lvl3pPr>
      <a:lvl4pPr marL="0" marR="0" indent="0" algn="ctr" defTabSz="309563" rtl="0" latinLnBrk="0">
        <a:lnSpc>
          <a:spcPct val="100000"/>
        </a:lnSpc>
        <a:spcBef>
          <a:spcPts val="0"/>
        </a:spcBef>
        <a:spcAft>
          <a:spcPts val="0"/>
        </a:spcAft>
        <a:buClrTx/>
        <a:buSzTx/>
        <a:buFontTx/>
        <a:buNone/>
        <a:tabLst/>
        <a:defRPr sz="4200" b="0" i="0" u="none" strike="noStrike" cap="none" spc="0" baseline="0">
          <a:solidFill>
            <a:srgbClr val="000000"/>
          </a:solidFill>
          <a:uFillTx/>
          <a:latin typeface="+mn-lt"/>
          <a:ea typeface="+mn-ea"/>
          <a:cs typeface="+mn-cs"/>
          <a:sym typeface="Helvetica Neue Medium"/>
        </a:defRPr>
      </a:lvl4pPr>
      <a:lvl5pPr marL="0" marR="0" indent="0" algn="ctr" defTabSz="309563" rtl="0" latinLnBrk="0">
        <a:lnSpc>
          <a:spcPct val="100000"/>
        </a:lnSpc>
        <a:spcBef>
          <a:spcPts val="0"/>
        </a:spcBef>
        <a:spcAft>
          <a:spcPts val="0"/>
        </a:spcAft>
        <a:buClrTx/>
        <a:buSzTx/>
        <a:buFontTx/>
        <a:buNone/>
        <a:tabLst/>
        <a:defRPr sz="4200" b="0" i="0" u="none" strike="noStrike" cap="none" spc="0" baseline="0">
          <a:solidFill>
            <a:srgbClr val="000000"/>
          </a:solidFill>
          <a:uFillTx/>
          <a:latin typeface="+mn-lt"/>
          <a:ea typeface="+mn-ea"/>
          <a:cs typeface="+mn-cs"/>
          <a:sym typeface="Helvetica Neue Medium"/>
        </a:defRPr>
      </a:lvl5pPr>
      <a:lvl6pPr marL="0" marR="0" indent="0" algn="ctr" defTabSz="309563" rtl="0" latinLnBrk="0">
        <a:lnSpc>
          <a:spcPct val="100000"/>
        </a:lnSpc>
        <a:spcBef>
          <a:spcPts val="0"/>
        </a:spcBef>
        <a:spcAft>
          <a:spcPts val="0"/>
        </a:spcAft>
        <a:buClrTx/>
        <a:buSzTx/>
        <a:buFontTx/>
        <a:buNone/>
        <a:tabLst/>
        <a:defRPr sz="4200" b="0" i="0" u="none" strike="noStrike" cap="none" spc="0" baseline="0">
          <a:solidFill>
            <a:srgbClr val="000000"/>
          </a:solidFill>
          <a:uFillTx/>
          <a:latin typeface="+mn-lt"/>
          <a:ea typeface="+mn-ea"/>
          <a:cs typeface="+mn-cs"/>
          <a:sym typeface="Helvetica Neue Medium"/>
        </a:defRPr>
      </a:lvl6pPr>
      <a:lvl7pPr marL="0" marR="0" indent="0" algn="ctr" defTabSz="309563" rtl="0" latinLnBrk="0">
        <a:lnSpc>
          <a:spcPct val="100000"/>
        </a:lnSpc>
        <a:spcBef>
          <a:spcPts val="0"/>
        </a:spcBef>
        <a:spcAft>
          <a:spcPts val="0"/>
        </a:spcAft>
        <a:buClrTx/>
        <a:buSzTx/>
        <a:buFontTx/>
        <a:buNone/>
        <a:tabLst/>
        <a:defRPr sz="4200" b="0" i="0" u="none" strike="noStrike" cap="none" spc="0" baseline="0">
          <a:solidFill>
            <a:srgbClr val="000000"/>
          </a:solidFill>
          <a:uFillTx/>
          <a:latin typeface="+mn-lt"/>
          <a:ea typeface="+mn-ea"/>
          <a:cs typeface="+mn-cs"/>
          <a:sym typeface="Helvetica Neue Medium"/>
        </a:defRPr>
      </a:lvl7pPr>
      <a:lvl8pPr marL="0" marR="0" indent="0" algn="ctr" defTabSz="309563" rtl="0" latinLnBrk="0">
        <a:lnSpc>
          <a:spcPct val="100000"/>
        </a:lnSpc>
        <a:spcBef>
          <a:spcPts val="0"/>
        </a:spcBef>
        <a:spcAft>
          <a:spcPts val="0"/>
        </a:spcAft>
        <a:buClrTx/>
        <a:buSzTx/>
        <a:buFontTx/>
        <a:buNone/>
        <a:tabLst/>
        <a:defRPr sz="4200" b="0" i="0" u="none" strike="noStrike" cap="none" spc="0" baseline="0">
          <a:solidFill>
            <a:srgbClr val="000000"/>
          </a:solidFill>
          <a:uFillTx/>
          <a:latin typeface="+mn-lt"/>
          <a:ea typeface="+mn-ea"/>
          <a:cs typeface="+mn-cs"/>
          <a:sym typeface="Helvetica Neue Medium"/>
        </a:defRPr>
      </a:lvl8pPr>
      <a:lvl9pPr marL="0" marR="0" indent="0" algn="ctr" defTabSz="309563" rtl="0" latinLnBrk="0">
        <a:lnSpc>
          <a:spcPct val="100000"/>
        </a:lnSpc>
        <a:spcBef>
          <a:spcPts val="0"/>
        </a:spcBef>
        <a:spcAft>
          <a:spcPts val="0"/>
        </a:spcAft>
        <a:buClrTx/>
        <a:buSzTx/>
        <a:buFontTx/>
        <a:buNone/>
        <a:tabLst/>
        <a:defRPr sz="4200" b="0" i="0" u="none" strike="noStrike" cap="none" spc="0" baseline="0">
          <a:solidFill>
            <a:srgbClr val="000000"/>
          </a:solidFill>
          <a:uFillTx/>
          <a:latin typeface="+mn-lt"/>
          <a:ea typeface="+mn-ea"/>
          <a:cs typeface="+mn-cs"/>
          <a:sym typeface="Helvetica Neue Medium"/>
        </a:defRPr>
      </a:lvl9pPr>
    </p:titleStyle>
    <p:bodyStyle>
      <a:lvl1pPr marL="238125" marR="0" indent="-238125" algn="l" defTabSz="309563" latinLnBrk="0">
        <a:lnSpc>
          <a:spcPct val="100000"/>
        </a:lnSpc>
        <a:spcBef>
          <a:spcPts val="2213"/>
        </a:spcBef>
        <a:spcAft>
          <a:spcPts val="0"/>
        </a:spcAft>
        <a:buClrTx/>
        <a:buSzPct val="125000"/>
        <a:buFontTx/>
        <a:buChar char="•"/>
        <a:tabLst/>
        <a:defRPr sz="1950" b="0" i="0" u="none" strike="noStrike" cap="none" spc="0" baseline="0">
          <a:solidFill>
            <a:srgbClr val="000000"/>
          </a:solidFill>
          <a:uFillTx/>
          <a:latin typeface="Helvetica Neue"/>
          <a:ea typeface="Helvetica Neue"/>
          <a:cs typeface="Helvetica Neue"/>
          <a:sym typeface="Helvetica Neue"/>
        </a:defRPr>
      </a:lvl1pPr>
      <a:lvl2pPr marL="476250" marR="0" indent="-238125" algn="l" defTabSz="309563" latinLnBrk="0">
        <a:lnSpc>
          <a:spcPct val="100000"/>
        </a:lnSpc>
        <a:spcBef>
          <a:spcPts val="2213"/>
        </a:spcBef>
        <a:spcAft>
          <a:spcPts val="0"/>
        </a:spcAft>
        <a:buClrTx/>
        <a:buSzPct val="125000"/>
        <a:buFontTx/>
        <a:buChar char="•"/>
        <a:tabLst/>
        <a:defRPr sz="1950" b="0" i="0" u="none" strike="noStrike" cap="none" spc="0" baseline="0">
          <a:solidFill>
            <a:srgbClr val="000000"/>
          </a:solidFill>
          <a:uFillTx/>
          <a:latin typeface="Helvetica Neue"/>
          <a:ea typeface="Helvetica Neue"/>
          <a:cs typeface="Helvetica Neue"/>
          <a:sym typeface="Helvetica Neue"/>
        </a:defRPr>
      </a:lvl2pPr>
      <a:lvl3pPr marL="714375" marR="0" indent="-238125" algn="l" defTabSz="309563" latinLnBrk="0">
        <a:lnSpc>
          <a:spcPct val="100000"/>
        </a:lnSpc>
        <a:spcBef>
          <a:spcPts val="2213"/>
        </a:spcBef>
        <a:spcAft>
          <a:spcPts val="0"/>
        </a:spcAft>
        <a:buClrTx/>
        <a:buSzPct val="125000"/>
        <a:buFontTx/>
        <a:buChar char="•"/>
        <a:tabLst/>
        <a:defRPr sz="1950" b="0" i="0" u="none" strike="noStrike" cap="none" spc="0" baseline="0">
          <a:solidFill>
            <a:srgbClr val="000000"/>
          </a:solidFill>
          <a:uFillTx/>
          <a:latin typeface="Helvetica Neue"/>
          <a:ea typeface="Helvetica Neue"/>
          <a:cs typeface="Helvetica Neue"/>
          <a:sym typeface="Helvetica Neue"/>
        </a:defRPr>
      </a:lvl3pPr>
      <a:lvl4pPr marL="952500" marR="0" indent="-238125" algn="l" defTabSz="309563" latinLnBrk="0">
        <a:lnSpc>
          <a:spcPct val="100000"/>
        </a:lnSpc>
        <a:spcBef>
          <a:spcPts val="2213"/>
        </a:spcBef>
        <a:spcAft>
          <a:spcPts val="0"/>
        </a:spcAft>
        <a:buClrTx/>
        <a:buSzPct val="125000"/>
        <a:buFontTx/>
        <a:buChar char="•"/>
        <a:tabLst/>
        <a:defRPr sz="1950" b="0" i="0" u="none" strike="noStrike" cap="none" spc="0" baseline="0">
          <a:solidFill>
            <a:srgbClr val="000000"/>
          </a:solidFill>
          <a:uFillTx/>
          <a:latin typeface="Helvetica Neue"/>
          <a:ea typeface="Helvetica Neue"/>
          <a:cs typeface="Helvetica Neue"/>
          <a:sym typeface="Helvetica Neue"/>
        </a:defRPr>
      </a:lvl4pPr>
      <a:lvl5pPr marL="1190625" marR="0" indent="-238125" algn="l" defTabSz="309563" latinLnBrk="0">
        <a:lnSpc>
          <a:spcPct val="100000"/>
        </a:lnSpc>
        <a:spcBef>
          <a:spcPts val="2213"/>
        </a:spcBef>
        <a:spcAft>
          <a:spcPts val="0"/>
        </a:spcAft>
        <a:buClrTx/>
        <a:buSzPct val="125000"/>
        <a:buFontTx/>
        <a:buChar char="•"/>
        <a:tabLst/>
        <a:defRPr sz="1950" b="0" i="0" u="none" strike="noStrike" cap="none" spc="0" baseline="0">
          <a:solidFill>
            <a:srgbClr val="000000"/>
          </a:solidFill>
          <a:uFillTx/>
          <a:latin typeface="Helvetica Neue"/>
          <a:ea typeface="Helvetica Neue"/>
          <a:cs typeface="Helvetica Neue"/>
          <a:sym typeface="Helvetica Neue"/>
        </a:defRPr>
      </a:lvl5pPr>
      <a:lvl6pPr marL="1428750" marR="0" indent="-238125" algn="l" defTabSz="309563" latinLnBrk="0">
        <a:lnSpc>
          <a:spcPct val="100000"/>
        </a:lnSpc>
        <a:spcBef>
          <a:spcPts val="2213"/>
        </a:spcBef>
        <a:spcAft>
          <a:spcPts val="0"/>
        </a:spcAft>
        <a:buClrTx/>
        <a:buSzPct val="125000"/>
        <a:buFontTx/>
        <a:buChar char="•"/>
        <a:tabLst/>
        <a:defRPr sz="1950" b="0" i="0" u="none" strike="noStrike" cap="none" spc="0" baseline="0">
          <a:solidFill>
            <a:srgbClr val="000000"/>
          </a:solidFill>
          <a:uFillTx/>
          <a:latin typeface="Helvetica Neue"/>
          <a:ea typeface="Helvetica Neue"/>
          <a:cs typeface="Helvetica Neue"/>
          <a:sym typeface="Helvetica Neue"/>
        </a:defRPr>
      </a:lvl6pPr>
      <a:lvl7pPr marL="1666875" marR="0" indent="-238125" algn="l" defTabSz="309563" latinLnBrk="0">
        <a:lnSpc>
          <a:spcPct val="100000"/>
        </a:lnSpc>
        <a:spcBef>
          <a:spcPts val="2213"/>
        </a:spcBef>
        <a:spcAft>
          <a:spcPts val="0"/>
        </a:spcAft>
        <a:buClrTx/>
        <a:buSzPct val="125000"/>
        <a:buFontTx/>
        <a:buChar char="•"/>
        <a:tabLst/>
        <a:defRPr sz="1950" b="0" i="0" u="none" strike="noStrike" cap="none" spc="0" baseline="0">
          <a:solidFill>
            <a:srgbClr val="000000"/>
          </a:solidFill>
          <a:uFillTx/>
          <a:latin typeface="Helvetica Neue"/>
          <a:ea typeface="Helvetica Neue"/>
          <a:cs typeface="Helvetica Neue"/>
          <a:sym typeface="Helvetica Neue"/>
        </a:defRPr>
      </a:lvl7pPr>
      <a:lvl8pPr marL="1905000" marR="0" indent="-238125" algn="l" defTabSz="309563" latinLnBrk="0">
        <a:lnSpc>
          <a:spcPct val="100000"/>
        </a:lnSpc>
        <a:spcBef>
          <a:spcPts val="2213"/>
        </a:spcBef>
        <a:spcAft>
          <a:spcPts val="0"/>
        </a:spcAft>
        <a:buClrTx/>
        <a:buSzPct val="125000"/>
        <a:buFontTx/>
        <a:buChar char="•"/>
        <a:tabLst/>
        <a:defRPr sz="1950" b="0" i="0" u="none" strike="noStrike" cap="none" spc="0" baseline="0">
          <a:solidFill>
            <a:srgbClr val="000000"/>
          </a:solidFill>
          <a:uFillTx/>
          <a:latin typeface="Helvetica Neue"/>
          <a:ea typeface="Helvetica Neue"/>
          <a:cs typeface="Helvetica Neue"/>
          <a:sym typeface="Helvetica Neue"/>
        </a:defRPr>
      </a:lvl8pPr>
      <a:lvl9pPr marL="2143125" marR="0" indent="-238125" algn="l" defTabSz="309563" latinLnBrk="0">
        <a:lnSpc>
          <a:spcPct val="100000"/>
        </a:lnSpc>
        <a:spcBef>
          <a:spcPts val="2213"/>
        </a:spcBef>
        <a:spcAft>
          <a:spcPts val="0"/>
        </a:spcAft>
        <a:buClrTx/>
        <a:buSzPct val="125000"/>
        <a:buFontTx/>
        <a:buChar char="•"/>
        <a:tabLst/>
        <a:defRPr sz="1950" b="0" i="0" u="none" strike="noStrike" cap="none" spc="0" baseline="0">
          <a:solidFill>
            <a:srgbClr val="000000"/>
          </a:solidFill>
          <a:uFillTx/>
          <a:latin typeface="Helvetica Neue"/>
          <a:ea typeface="Helvetica Neue"/>
          <a:cs typeface="Helvetica Neue"/>
          <a:sym typeface="Helvetica Neue"/>
        </a:defRPr>
      </a:lvl9pPr>
    </p:bodyStyle>
    <p:otherStyle>
      <a:lvl1pPr marL="0" marR="0" indent="0" algn="ctr" defTabSz="309563" latinLnBrk="0">
        <a:lnSpc>
          <a:spcPct val="100000"/>
        </a:lnSpc>
        <a:spcBef>
          <a:spcPts val="0"/>
        </a:spcBef>
        <a:spcAft>
          <a:spcPts val="0"/>
        </a:spcAft>
        <a:buClrTx/>
        <a:buSzTx/>
        <a:buFontTx/>
        <a:buNone/>
        <a:tabLst/>
        <a:defRPr sz="900" b="0" i="0" u="none" strike="noStrike" cap="none" spc="0" baseline="0">
          <a:solidFill>
            <a:schemeClr val="tx1"/>
          </a:solidFill>
          <a:uFillTx/>
          <a:latin typeface="+mn-lt"/>
          <a:ea typeface="+mn-ea"/>
          <a:cs typeface="+mn-cs"/>
          <a:sym typeface="Helvetica Neue Light"/>
        </a:defRPr>
      </a:lvl1pPr>
      <a:lvl2pPr marL="0" marR="0" indent="85725" algn="ctr" defTabSz="309563" latinLnBrk="0">
        <a:lnSpc>
          <a:spcPct val="100000"/>
        </a:lnSpc>
        <a:spcBef>
          <a:spcPts val="0"/>
        </a:spcBef>
        <a:spcAft>
          <a:spcPts val="0"/>
        </a:spcAft>
        <a:buClrTx/>
        <a:buSzTx/>
        <a:buFontTx/>
        <a:buNone/>
        <a:tabLst/>
        <a:defRPr sz="900" b="0" i="0" u="none" strike="noStrike" cap="none" spc="0" baseline="0">
          <a:solidFill>
            <a:schemeClr val="tx1"/>
          </a:solidFill>
          <a:uFillTx/>
          <a:latin typeface="+mn-lt"/>
          <a:ea typeface="+mn-ea"/>
          <a:cs typeface="+mn-cs"/>
          <a:sym typeface="Helvetica Neue Light"/>
        </a:defRPr>
      </a:lvl2pPr>
      <a:lvl3pPr marL="0" marR="0" indent="171450" algn="ctr" defTabSz="309563" latinLnBrk="0">
        <a:lnSpc>
          <a:spcPct val="100000"/>
        </a:lnSpc>
        <a:spcBef>
          <a:spcPts val="0"/>
        </a:spcBef>
        <a:spcAft>
          <a:spcPts val="0"/>
        </a:spcAft>
        <a:buClrTx/>
        <a:buSzTx/>
        <a:buFontTx/>
        <a:buNone/>
        <a:tabLst/>
        <a:defRPr sz="900" b="0" i="0" u="none" strike="noStrike" cap="none" spc="0" baseline="0">
          <a:solidFill>
            <a:schemeClr val="tx1"/>
          </a:solidFill>
          <a:uFillTx/>
          <a:latin typeface="+mn-lt"/>
          <a:ea typeface="+mn-ea"/>
          <a:cs typeface="+mn-cs"/>
          <a:sym typeface="Helvetica Neue Light"/>
        </a:defRPr>
      </a:lvl3pPr>
      <a:lvl4pPr marL="0" marR="0" indent="257175" algn="ctr" defTabSz="309563" latinLnBrk="0">
        <a:lnSpc>
          <a:spcPct val="100000"/>
        </a:lnSpc>
        <a:spcBef>
          <a:spcPts val="0"/>
        </a:spcBef>
        <a:spcAft>
          <a:spcPts val="0"/>
        </a:spcAft>
        <a:buClrTx/>
        <a:buSzTx/>
        <a:buFontTx/>
        <a:buNone/>
        <a:tabLst/>
        <a:defRPr sz="900" b="0" i="0" u="none" strike="noStrike" cap="none" spc="0" baseline="0">
          <a:solidFill>
            <a:schemeClr val="tx1"/>
          </a:solidFill>
          <a:uFillTx/>
          <a:latin typeface="+mn-lt"/>
          <a:ea typeface="+mn-ea"/>
          <a:cs typeface="+mn-cs"/>
          <a:sym typeface="Helvetica Neue Light"/>
        </a:defRPr>
      </a:lvl4pPr>
      <a:lvl5pPr marL="0" marR="0" indent="342900" algn="ctr" defTabSz="309563" latinLnBrk="0">
        <a:lnSpc>
          <a:spcPct val="100000"/>
        </a:lnSpc>
        <a:spcBef>
          <a:spcPts val="0"/>
        </a:spcBef>
        <a:spcAft>
          <a:spcPts val="0"/>
        </a:spcAft>
        <a:buClrTx/>
        <a:buSzTx/>
        <a:buFontTx/>
        <a:buNone/>
        <a:tabLst/>
        <a:defRPr sz="900" b="0" i="0" u="none" strike="noStrike" cap="none" spc="0" baseline="0">
          <a:solidFill>
            <a:schemeClr val="tx1"/>
          </a:solidFill>
          <a:uFillTx/>
          <a:latin typeface="+mn-lt"/>
          <a:ea typeface="+mn-ea"/>
          <a:cs typeface="+mn-cs"/>
          <a:sym typeface="Helvetica Neue Light"/>
        </a:defRPr>
      </a:lvl5pPr>
      <a:lvl6pPr marL="0" marR="0" indent="428625" algn="ctr" defTabSz="309563" latinLnBrk="0">
        <a:lnSpc>
          <a:spcPct val="100000"/>
        </a:lnSpc>
        <a:spcBef>
          <a:spcPts val="0"/>
        </a:spcBef>
        <a:spcAft>
          <a:spcPts val="0"/>
        </a:spcAft>
        <a:buClrTx/>
        <a:buSzTx/>
        <a:buFontTx/>
        <a:buNone/>
        <a:tabLst/>
        <a:defRPr sz="900" b="0" i="0" u="none" strike="noStrike" cap="none" spc="0" baseline="0">
          <a:solidFill>
            <a:schemeClr val="tx1"/>
          </a:solidFill>
          <a:uFillTx/>
          <a:latin typeface="+mn-lt"/>
          <a:ea typeface="+mn-ea"/>
          <a:cs typeface="+mn-cs"/>
          <a:sym typeface="Helvetica Neue Light"/>
        </a:defRPr>
      </a:lvl6pPr>
      <a:lvl7pPr marL="0" marR="0" indent="514350" algn="ctr" defTabSz="309563" latinLnBrk="0">
        <a:lnSpc>
          <a:spcPct val="100000"/>
        </a:lnSpc>
        <a:spcBef>
          <a:spcPts val="0"/>
        </a:spcBef>
        <a:spcAft>
          <a:spcPts val="0"/>
        </a:spcAft>
        <a:buClrTx/>
        <a:buSzTx/>
        <a:buFontTx/>
        <a:buNone/>
        <a:tabLst/>
        <a:defRPr sz="900" b="0" i="0" u="none" strike="noStrike" cap="none" spc="0" baseline="0">
          <a:solidFill>
            <a:schemeClr val="tx1"/>
          </a:solidFill>
          <a:uFillTx/>
          <a:latin typeface="+mn-lt"/>
          <a:ea typeface="+mn-ea"/>
          <a:cs typeface="+mn-cs"/>
          <a:sym typeface="Helvetica Neue Light"/>
        </a:defRPr>
      </a:lvl7pPr>
      <a:lvl8pPr marL="0" marR="0" indent="600075" algn="ctr" defTabSz="309563" latinLnBrk="0">
        <a:lnSpc>
          <a:spcPct val="100000"/>
        </a:lnSpc>
        <a:spcBef>
          <a:spcPts val="0"/>
        </a:spcBef>
        <a:spcAft>
          <a:spcPts val="0"/>
        </a:spcAft>
        <a:buClrTx/>
        <a:buSzTx/>
        <a:buFontTx/>
        <a:buNone/>
        <a:tabLst/>
        <a:defRPr sz="900" b="0" i="0" u="none" strike="noStrike" cap="none" spc="0" baseline="0">
          <a:solidFill>
            <a:schemeClr val="tx1"/>
          </a:solidFill>
          <a:uFillTx/>
          <a:latin typeface="+mn-lt"/>
          <a:ea typeface="+mn-ea"/>
          <a:cs typeface="+mn-cs"/>
          <a:sym typeface="Helvetica Neue Light"/>
        </a:defRPr>
      </a:lvl8pPr>
      <a:lvl9pPr marL="0" marR="0" indent="685800" algn="ctr" defTabSz="309563" latinLnBrk="0">
        <a:lnSpc>
          <a:spcPct val="100000"/>
        </a:lnSpc>
        <a:spcBef>
          <a:spcPts val="0"/>
        </a:spcBef>
        <a:spcAft>
          <a:spcPts val="0"/>
        </a:spcAft>
        <a:buClrTx/>
        <a:buSzTx/>
        <a:buFontTx/>
        <a:buNone/>
        <a:tabLst/>
        <a:defRPr sz="900" b="0" i="0" u="none" strike="noStrike" cap="none" spc="0" baseline="0">
          <a:solidFill>
            <a:schemeClr val="tx1"/>
          </a:solidFill>
          <a:uFillTx/>
          <a:latin typeface="+mn-lt"/>
          <a:ea typeface="+mn-ea"/>
          <a:cs typeface="+mn-cs"/>
          <a:sym typeface="Helvetica Neue Light"/>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9.png"/><Relationship Id="rId7" Type="http://schemas.microsoft.com/office/2007/relationships/hdphoto" Target="../media/hdphoto1.wdp"/><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12.jpeg"/><Relationship Id="rId11" Type="http://schemas.microsoft.com/office/2007/relationships/hdphoto" Target="../media/hdphoto3.wdp"/><Relationship Id="rId5" Type="http://schemas.openxmlformats.org/officeDocument/2006/relationships/image" Target="../media/image11.jpeg"/><Relationship Id="rId10" Type="http://schemas.openxmlformats.org/officeDocument/2006/relationships/image" Target="../media/image14.png"/><Relationship Id="rId4" Type="http://schemas.openxmlformats.org/officeDocument/2006/relationships/image" Target="../media/image10.jpg"/><Relationship Id="rId9" Type="http://schemas.microsoft.com/office/2007/relationships/hdphoto" Target="../media/hdphoto2.wdp"/></Relationships>
</file>

<file path=ppt/slides/_rels/slide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15.jpeg"/></Relationships>
</file>

<file path=ppt/slides/_rels/slide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16.jpeg"/></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image" Target="../media/image15.jpeg"/></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openxmlformats.org/officeDocument/2006/relationships/image" Target="../media/image16.jpeg"/></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1.xml"/><Relationship Id="rId4" Type="http://schemas.openxmlformats.org/officeDocument/2006/relationships/image" Target="../media/image15.jpeg"/></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1.xml"/><Relationship Id="rId4" Type="http://schemas.openxmlformats.org/officeDocument/2006/relationships/image" Target="../media/image16.jpeg"/></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8.xml"/><Relationship Id="rId1" Type="http://schemas.openxmlformats.org/officeDocument/2006/relationships/slideLayout" Target="../slideLayouts/slideLayout1.xml"/><Relationship Id="rId4" Type="http://schemas.openxmlformats.org/officeDocument/2006/relationships/image" Target="../media/image15.jpeg"/></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9.xml"/><Relationship Id="rId1" Type="http://schemas.openxmlformats.org/officeDocument/2006/relationships/slideLayout" Target="../slideLayouts/slideLayout1.xml"/><Relationship Id="rId4" Type="http://schemas.openxmlformats.org/officeDocument/2006/relationships/image" Target="../media/image16.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6" name="Image" descr="Image"/>
          <p:cNvPicPr>
            <a:picLocks noChangeAspect="1"/>
          </p:cNvPicPr>
          <p:nvPr/>
        </p:nvPicPr>
        <p:blipFill>
          <a:blip r:embed="rId3"/>
          <a:stretch>
            <a:fillRect/>
          </a:stretch>
        </p:blipFill>
        <p:spPr>
          <a:xfrm>
            <a:off x="8126688" y="227036"/>
            <a:ext cx="724937" cy="650829"/>
          </a:xfrm>
          <a:prstGeom prst="rect">
            <a:avLst/>
          </a:prstGeom>
          <a:ln w="12700">
            <a:miter lim="400000"/>
          </a:ln>
        </p:spPr>
      </p:pic>
      <p:pic>
        <p:nvPicPr>
          <p:cNvPr id="3" name="Picture 2" descr="Slide 5.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10800000">
            <a:off x="39756" y="1"/>
            <a:ext cx="9144000" cy="5161175"/>
          </a:xfrm>
          <a:prstGeom prst="rect">
            <a:avLst/>
          </a:prstGeom>
          <a:ln>
            <a:noFill/>
          </a:ln>
          <a:effectLst>
            <a:outerShdw blurRad="292100" dist="139700" dir="2700000" algn="tl" rotWithShape="0">
              <a:srgbClr val="333333">
                <a:alpha val="65000"/>
              </a:srgbClr>
            </a:outerShdw>
          </a:effectLst>
        </p:spPr>
      </p:pic>
      <p:pic>
        <p:nvPicPr>
          <p:cNvPr id="2" name="Picture 1" descr="right.jpg"/>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10800000" flipV="1">
            <a:off x="0" y="-13252"/>
            <a:ext cx="2451652" cy="5161176"/>
          </a:xfrm>
          <a:prstGeom prst="rect">
            <a:avLst/>
          </a:prstGeom>
        </p:spPr>
      </p:pic>
      <p:pic>
        <p:nvPicPr>
          <p:cNvPr id="6" name="Picture 5" descr="Источник хвалы_ОБЛОЖКА_final_01_.jpg"/>
          <p:cNvPicPr>
            <a:picLocks noChangeAspect="1"/>
          </p:cNvPicPr>
          <p:nvPr/>
        </p:nvPicPr>
        <p:blipFill>
          <a:blip r:embed="rId6" cstate="print">
            <a:extLst>
              <a:ext uri="{BEBA8EAE-BF5A-486C-A8C5-ECC9F3942E4B}">
                <a14:imgProps xmlns:a14="http://schemas.microsoft.com/office/drawing/2010/main">
                  <a14:imgLayer r:embed="rId7">
                    <a14:imgEffect>
                      <a14:colorTemperature colorTemp="5900"/>
                    </a14:imgEffect>
                  </a14:imgLayer>
                </a14:imgProps>
              </a:ext>
              <a:ext uri="{28A0092B-C50C-407E-A947-70E740481C1C}">
                <a14:useLocalDpi xmlns:a14="http://schemas.microsoft.com/office/drawing/2010/main" val="0"/>
              </a:ext>
            </a:extLst>
          </a:blip>
          <a:stretch>
            <a:fillRect/>
          </a:stretch>
        </p:blipFill>
        <p:spPr>
          <a:xfrm>
            <a:off x="7172660" y="2969245"/>
            <a:ext cx="1316496" cy="1897504"/>
          </a:xfrm>
          <a:prstGeom prst="rect">
            <a:avLst/>
          </a:prstGeom>
          <a:ln>
            <a:noFill/>
          </a:ln>
          <a:effectLst>
            <a:outerShdw blurRad="215900" dist="177800" dir="8100000" algn="tr" rotWithShape="0">
              <a:prstClr val="black">
                <a:alpha val="42000"/>
              </a:prstClr>
            </a:outerShdw>
          </a:effectLst>
        </p:spPr>
      </p:pic>
      <p:sp>
        <p:nvSpPr>
          <p:cNvPr id="8" name="Biblical and Theological Foundations for…">
            <a:extLst>
              <a:ext uri="{FF2B5EF4-FFF2-40B4-BE49-F238E27FC236}">
                <a16:creationId xmlns:a16="http://schemas.microsoft.com/office/drawing/2014/main" id="{E4438512-FB30-8240-9BEE-8A05FE64B54F}"/>
              </a:ext>
            </a:extLst>
          </p:cNvPr>
          <p:cNvSpPr txBox="1">
            <a:spLocks/>
          </p:cNvSpPr>
          <p:nvPr/>
        </p:nvSpPr>
        <p:spPr>
          <a:xfrm>
            <a:off x="1941816" y="330917"/>
            <a:ext cx="5852741" cy="1835967"/>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lnSpc>
                <a:spcPct val="100000"/>
              </a:lnSpc>
              <a:buNone/>
              <a:defRPr sz="11100" b="1" i="0">
                <a:solidFill>
                  <a:srgbClr val="FEBF2E"/>
                </a:solidFill>
                <a:latin typeface="Calibri"/>
                <a:ea typeface="Calibri"/>
                <a:cs typeface="Calibri"/>
                <a:sym typeface="Calibri"/>
              </a:defRPr>
            </a:pPr>
            <a:r>
              <a:rPr lang="bg-BG" sz="6000" dirty="0">
                <a:solidFill>
                  <a:schemeClr val="tx1">
                    <a:lumMod val="95000"/>
                    <a:lumOff val="5000"/>
                  </a:schemeClr>
                </a:solidFill>
                <a:latin typeface="Arial" panose="020B0604020202020204" pitchFamily="34" charset="0"/>
                <a:ea typeface="Calibri"/>
                <a:cs typeface="Arial" panose="020B0604020202020204" pitchFamily="34" charset="0"/>
                <a:sym typeface="Calibri"/>
              </a:rPr>
              <a:t>Иисус, </a:t>
            </a:r>
            <a:r>
              <a:rPr lang="bg-BG" sz="6000" dirty="0" err="1">
                <a:solidFill>
                  <a:schemeClr val="tx1">
                    <a:lumMod val="95000"/>
                    <a:lumOff val="5000"/>
                  </a:schemeClr>
                </a:solidFill>
                <a:latin typeface="Arial" panose="020B0604020202020204" pitchFamily="34" charset="0"/>
                <a:ea typeface="Calibri"/>
                <a:cs typeface="Arial" panose="020B0604020202020204" pitchFamily="34" charset="0"/>
                <a:sym typeface="Calibri"/>
              </a:rPr>
              <a:t>Тобой</a:t>
            </a:r>
            <a:r>
              <a:rPr lang="bg-BG" sz="6000" dirty="0">
                <a:solidFill>
                  <a:schemeClr val="tx1">
                    <a:lumMod val="95000"/>
                    <a:lumOff val="5000"/>
                  </a:schemeClr>
                </a:solidFill>
                <a:latin typeface="Arial" panose="020B0604020202020204" pitchFamily="34" charset="0"/>
                <a:ea typeface="Calibri"/>
                <a:cs typeface="Arial" panose="020B0604020202020204" pitchFamily="34" charset="0"/>
                <a:sym typeface="Calibri"/>
              </a:rPr>
              <a:t> </a:t>
            </a:r>
            <a:r>
              <a:rPr lang="bg-BG" sz="6000" dirty="0" err="1">
                <a:solidFill>
                  <a:schemeClr val="tx1">
                    <a:lumMod val="95000"/>
                    <a:lumOff val="5000"/>
                  </a:schemeClr>
                </a:solidFill>
                <a:latin typeface="Arial" panose="020B0604020202020204" pitchFamily="34" charset="0"/>
                <a:ea typeface="Calibri"/>
                <a:cs typeface="Arial" panose="020B0604020202020204" pitchFamily="34" charset="0"/>
                <a:sym typeface="Calibri"/>
              </a:rPr>
              <a:t>спасенный</a:t>
            </a:r>
            <a:endParaRPr lang="bg-BG" sz="6000" dirty="0">
              <a:solidFill>
                <a:schemeClr val="tx1">
                  <a:lumMod val="95000"/>
                  <a:lumOff val="5000"/>
                </a:schemeClr>
              </a:solidFill>
              <a:latin typeface="Arial" panose="020B0604020202020204" pitchFamily="34" charset="0"/>
              <a:ea typeface="Calibri"/>
              <a:cs typeface="Arial" panose="020B0604020202020204" pitchFamily="34" charset="0"/>
              <a:sym typeface="Calibri"/>
            </a:endParaRPr>
          </a:p>
          <a:p>
            <a:pPr marL="0" indent="0" algn="r">
              <a:lnSpc>
                <a:spcPct val="100000"/>
              </a:lnSpc>
              <a:buNone/>
              <a:defRPr sz="11100" b="1" i="0">
                <a:solidFill>
                  <a:srgbClr val="FEBF2E"/>
                </a:solidFill>
                <a:latin typeface="Calibri"/>
                <a:ea typeface="Calibri"/>
                <a:cs typeface="Calibri"/>
                <a:sym typeface="Calibri"/>
              </a:defRPr>
            </a:pPr>
            <a:endParaRPr lang="bg-BG" sz="6000" b="1" dirty="0">
              <a:solidFill>
                <a:schemeClr val="tx1">
                  <a:lumMod val="95000"/>
                  <a:lumOff val="5000"/>
                </a:schemeClr>
              </a:solidFill>
              <a:latin typeface="Arial" panose="020B0604020202020204" pitchFamily="34" charset="0"/>
              <a:ea typeface="Calibri"/>
              <a:cs typeface="Arial" panose="020B0604020202020204" pitchFamily="34" charset="0"/>
              <a:sym typeface="Calibri"/>
            </a:endParaRPr>
          </a:p>
        </p:txBody>
      </p:sp>
      <p:pic>
        <p:nvPicPr>
          <p:cNvPr id="4" name="Picture 3" descr="Источник хвалы_ОБЛОЖКА_final_03_.jpg"/>
          <p:cNvPicPr>
            <a:picLocks noChangeAspect="1"/>
          </p:cNvPicPr>
          <p:nvPr/>
        </p:nvPicPr>
        <p:blipFill>
          <a:blip r:embed="rId8" cstate="print">
            <a:extLst>
              <a:ext uri="{BEBA8EAE-BF5A-486C-A8C5-ECC9F3942E4B}">
                <a14:imgProps xmlns:a14="http://schemas.microsoft.com/office/drawing/2010/main">
                  <a14:imgLayer r:embed="rId9">
                    <a14:imgEffect>
                      <a14:colorTemperature colorTemp="5900"/>
                    </a14:imgEffect>
                    <a14:imgEffect>
                      <a14:saturation sat="400000"/>
                    </a14:imgEffect>
                  </a14:imgLayer>
                </a14:imgProps>
              </a:ext>
              <a:ext uri="{28A0092B-C50C-407E-A947-70E740481C1C}">
                <a14:useLocalDpi xmlns:a14="http://schemas.microsoft.com/office/drawing/2010/main" val="0"/>
              </a:ext>
            </a:extLst>
          </a:blip>
          <a:stretch>
            <a:fillRect/>
          </a:stretch>
        </p:blipFill>
        <p:spPr>
          <a:xfrm>
            <a:off x="6062765" y="2464939"/>
            <a:ext cx="1312415" cy="1891622"/>
          </a:xfrm>
          <a:prstGeom prst="rect">
            <a:avLst/>
          </a:prstGeom>
          <a:ln>
            <a:noFill/>
          </a:ln>
          <a:effectLst>
            <a:outerShdw blurRad="215900" dist="177800" dir="8100000" algn="tr" rotWithShape="0">
              <a:prstClr val="black">
                <a:alpha val="43000"/>
              </a:prstClr>
            </a:outerShdw>
          </a:effectLst>
        </p:spPr>
      </p:pic>
      <p:pic>
        <p:nvPicPr>
          <p:cNvPr id="5" name="Picture 4" descr="Источник хвалы_ОБЛОЖКА_final_02_.jpg"/>
          <p:cNvPicPr>
            <a:picLocks noChangeAspect="1"/>
          </p:cNvPicPr>
          <p:nvPr/>
        </p:nvPicPr>
        <p:blipFill>
          <a:blip r:embed="rId10" cstate="print">
            <a:extLst>
              <a:ext uri="{BEBA8EAE-BF5A-486C-A8C5-ECC9F3942E4B}">
                <a14:imgProps xmlns:a14="http://schemas.microsoft.com/office/drawing/2010/main">
                  <a14:imgLayer r:embed="rId11">
                    <a14:imgEffect>
                      <a14:colorTemperature colorTemp="4700"/>
                    </a14:imgEffect>
                    <a14:imgEffect>
                      <a14:saturation sat="400000"/>
                    </a14:imgEffect>
                    <a14:imgEffect>
                      <a14:brightnessContrast contrast="-20000"/>
                    </a14:imgEffect>
                  </a14:imgLayer>
                </a14:imgProps>
              </a:ext>
              <a:ext uri="{28A0092B-C50C-407E-A947-70E740481C1C}">
                <a14:useLocalDpi xmlns:a14="http://schemas.microsoft.com/office/drawing/2010/main" val="0"/>
              </a:ext>
            </a:extLst>
          </a:blip>
          <a:stretch>
            <a:fillRect/>
          </a:stretch>
        </p:blipFill>
        <p:spPr>
          <a:xfrm>
            <a:off x="4948789" y="3045326"/>
            <a:ext cx="1324849" cy="1909542"/>
          </a:xfrm>
          <a:prstGeom prst="rect">
            <a:avLst/>
          </a:prstGeom>
          <a:ln>
            <a:noFill/>
          </a:ln>
          <a:effectLst>
            <a:outerShdw blurRad="215900" dist="177800" dir="8100000" algn="tr" rotWithShape="0">
              <a:prstClr val="black">
                <a:alpha val="43000"/>
              </a:prstClr>
            </a:outerShdw>
          </a:effectLst>
        </p:spPr>
      </p:pic>
    </p:spTree>
    <p:extLst>
      <p:ext uri="{BB962C8B-B14F-4D97-AF65-F5344CB8AC3E}">
        <p14:creationId xmlns:p14="http://schemas.microsoft.com/office/powerpoint/2010/main" val="1066602240"/>
      </p:ext>
    </p:extLst>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6" name="Image" descr="Image"/>
          <p:cNvPicPr>
            <a:picLocks noChangeAspect="1"/>
          </p:cNvPicPr>
          <p:nvPr/>
        </p:nvPicPr>
        <p:blipFill>
          <a:blip r:embed="rId3"/>
          <a:stretch>
            <a:fillRect/>
          </a:stretch>
        </p:blipFill>
        <p:spPr>
          <a:xfrm>
            <a:off x="8126688" y="227036"/>
            <a:ext cx="724937" cy="650829"/>
          </a:xfrm>
          <a:prstGeom prst="rect">
            <a:avLst/>
          </a:prstGeom>
          <a:ln w="12700">
            <a:miter lim="400000"/>
          </a:ln>
        </p:spPr>
      </p:pic>
      <p:pic>
        <p:nvPicPr>
          <p:cNvPr id="2" name="Picture 1" descr="слайд 3.jp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227036"/>
            <a:ext cx="9216764" cy="5229482"/>
          </a:xfrm>
          <a:prstGeom prst="rect">
            <a:avLst/>
          </a:prstGeom>
        </p:spPr>
      </p:pic>
      <p:sp>
        <p:nvSpPr>
          <p:cNvPr id="6" name="Объект 2">
            <a:extLst>
              <a:ext uri="{FF2B5EF4-FFF2-40B4-BE49-F238E27FC236}">
                <a16:creationId xmlns:a16="http://schemas.microsoft.com/office/drawing/2014/main" id="{6B8ED59A-43B5-CF46-8C25-392AB85832A3}"/>
              </a:ext>
            </a:extLst>
          </p:cNvPr>
          <p:cNvSpPr txBox="1">
            <a:spLocks/>
          </p:cNvSpPr>
          <p:nvPr/>
        </p:nvSpPr>
        <p:spPr>
          <a:xfrm>
            <a:off x="499873" y="451635"/>
            <a:ext cx="7989284" cy="3486150"/>
          </a:xfrm>
          <a:prstGeom prst="rect">
            <a:avLst/>
          </a:prstGeom>
          <a:ln w="12700">
            <a:miter lim="400000"/>
          </a:ln>
          <a:extLst>
            <a:ext uri="{C572A759-6A51-4108-AA02-DFA0A04FC94B}">
              <ma14:wrappingTextBoxFlag xmlns="" xmlns:ma14="http://schemas.microsoft.com/office/mac/drawingml/2011/main" val="1"/>
            </a:ext>
          </a:extLst>
        </p:spPr>
        <p:txBody>
          <a:bodyPr lIns="19050" tIns="19050" rIns="19050" bIns="19050" anchor="t">
            <a:normAutofit/>
          </a:bodyPr>
          <a:lstStyle>
            <a:lvl1pPr marL="0" marR="0" indent="0" algn="ctr" defTabSz="825500" latinLnBrk="0">
              <a:lnSpc>
                <a:spcPct val="100000"/>
              </a:lnSpc>
              <a:spcBef>
                <a:spcPts val="0"/>
              </a:spcBef>
              <a:spcAft>
                <a:spcPts val="0"/>
              </a:spcAft>
              <a:buClrTx/>
              <a:buSzTx/>
              <a:buFontTx/>
              <a:buNone/>
              <a:tabLst/>
              <a:defRPr sz="5400" b="0" i="0" u="none" strike="noStrike" cap="none" spc="0" baseline="0">
                <a:solidFill>
                  <a:srgbClr val="000000"/>
                </a:solidFill>
                <a:uFillTx/>
                <a:latin typeface="Helvetica Neue"/>
                <a:ea typeface="Helvetica Neue"/>
                <a:cs typeface="Helvetica Neue"/>
                <a:sym typeface="Helvetica Neue"/>
              </a:defRPr>
            </a:lvl1pPr>
            <a:lvl2pPr marL="0" marR="0" indent="0" algn="ctr" defTabSz="825500" latinLnBrk="0">
              <a:lnSpc>
                <a:spcPct val="100000"/>
              </a:lnSpc>
              <a:spcBef>
                <a:spcPts val="0"/>
              </a:spcBef>
              <a:spcAft>
                <a:spcPts val="0"/>
              </a:spcAft>
              <a:buClrTx/>
              <a:buSzTx/>
              <a:buFontTx/>
              <a:buNone/>
              <a:tabLst/>
              <a:defRPr sz="5400" b="0" i="0" u="none" strike="noStrike" cap="none" spc="0" baseline="0">
                <a:solidFill>
                  <a:srgbClr val="000000"/>
                </a:solidFill>
                <a:uFillTx/>
                <a:latin typeface="Helvetica Neue"/>
                <a:ea typeface="Helvetica Neue"/>
                <a:cs typeface="Helvetica Neue"/>
                <a:sym typeface="Helvetica Neue"/>
              </a:defRPr>
            </a:lvl2pPr>
            <a:lvl3pPr marL="0" marR="0" indent="0" algn="ctr" defTabSz="825500" latinLnBrk="0">
              <a:lnSpc>
                <a:spcPct val="100000"/>
              </a:lnSpc>
              <a:spcBef>
                <a:spcPts val="0"/>
              </a:spcBef>
              <a:spcAft>
                <a:spcPts val="0"/>
              </a:spcAft>
              <a:buClrTx/>
              <a:buSzTx/>
              <a:buFontTx/>
              <a:buNone/>
              <a:tabLst/>
              <a:defRPr sz="5400" b="0" i="0" u="none" strike="noStrike" cap="none" spc="0" baseline="0">
                <a:solidFill>
                  <a:srgbClr val="000000"/>
                </a:solidFill>
                <a:uFillTx/>
                <a:latin typeface="Helvetica Neue"/>
                <a:ea typeface="Helvetica Neue"/>
                <a:cs typeface="Helvetica Neue"/>
                <a:sym typeface="Helvetica Neue"/>
              </a:defRPr>
            </a:lvl3pPr>
            <a:lvl4pPr marL="0" marR="0" indent="0" algn="ctr" defTabSz="825500" latinLnBrk="0">
              <a:lnSpc>
                <a:spcPct val="100000"/>
              </a:lnSpc>
              <a:spcBef>
                <a:spcPts val="0"/>
              </a:spcBef>
              <a:spcAft>
                <a:spcPts val="0"/>
              </a:spcAft>
              <a:buClrTx/>
              <a:buSzTx/>
              <a:buFontTx/>
              <a:buNone/>
              <a:tabLst/>
              <a:defRPr sz="5400" b="0" i="0" u="none" strike="noStrike" cap="none" spc="0" baseline="0">
                <a:solidFill>
                  <a:srgbClr val="000000"/>
                </a:solidFill>
                <a:uFillTx/>
                <a:latin typeface="Helvetica Neue"/>
                <a:ea typeface="Helvetica Neue"/>
                <a:cs typeface="Helvetica Neue"/>
                <a:sym typeface="Helvetica Neue"/>
              </a:defRPr>
            </a:lvl4pPr>
            <a:lvl5pPr marL="0" marR="0" indent="0" algn="ctr" defTabSz="825500" latinLnBrk="0">
              <a:lnSpc>
                <a:spcPct val="100000"/>
              </a:lnSpc>
              <a:spcBef>
                <a:spcPts val="0"/>
              </a:spcBef>
              <a:spcAft>
                <a:spcPts val="0"/>
              </a:spcAft>
              <a:buClrTx/>
              <a:buSzTx/>
              <a:buFontTx/>
              <a:buNone/>
              <a:tabLst/>
              <a:defRPr sz="5400" b="0" i="0" u="none" strike="noStrike" cap="none" spc="0" baseline="0">
                <a:solidFill>
                  <a:srgbClr val="000000"/>
                </a:solidFill>
                <a:uFillTx/>
                <a:latin typeface="Helvetica Neue"/>
                <a:ea typeface="Helvetica Neue"/>
                <a:cs typeface="Helvetica Neue"/>
                <a:sym typeface="Helvetica Neue"/>
              </a:defRPr>
            </a:lvl5pPr>
            <a:lvl6pPr marL="3810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000000"/>
                </a:solidFill>
                <a:uFillTx/>
                <a:latin typeface="Helvetica Neue"/>
                <a:ea typeface="Helvetica Neue"/>
                <a:cs typeface="Helvetica Neue"/>
                <a:sym typeface="Helvetica Neue"/>
              </a:defRPr>
            </a:lvl6pPr>
            <a:lvl7pPr marL="4445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000000"/>
                </a:solidFill>
                <a:uFillTx/>
                <a:latin typeface="Helvetica Neue"/>
                <a:ea typeface="Helvetica Neue"/>
                <a:cs typeface="Helvetica Neue"/>
                <a:sym typeface="Helvetica Neue"/>
              </a:defRPr>
            </a:lvl7pPr>
            <a:lvl8pPr marL="5080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000000"/>
                </a:solidFill>
                <a:uFillTx/>
                <a:latin typeface="Helvetica Neue"/>
                <a:ea typeface="Helvetica Neue"/>
                <a:cs typeface="Helvetica Neue"/>
                <a:sym typeface="Helvetica Neue"/>
              </a:defRPr>
            </a:lvl8pPr>
            <a:lvl9pPr marL="5715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000000"/>
                </a:solidFill>
                <a:uFillTx/>
                <a:latin typeface="Helvetica Neue"/>
                <a:ea typeface="Helvetica Neue"/>
                <a:cs typeface="Helvetica Neue"/>
                <a:sym typeface="Helvetica Neue"/>
              </a:defRPr>
            </a:lvl9pPr>
          </a:lstStyle>
          <a:p>
            <a:pPr lvl="0" algn="l" defTabSz="685800">
              <a:spcBef>
                <a:spcPts val="1350"/>
              </a:spcBef>
              <a:buClr>
                <a:srgbClr val="595959"/>
              </a:buClr>
            </a:pPr>
            <a:r>
              <a:rPr lang="ru-RU" sz="4000" b="1" dirty="0">
                <a:solidFill>
                  <a:schemeClr val="tx1"/>
                </a:solidFill>
                <a:latin typeface="Arial"/>
                <a:ea typeface="+mn-ea"/>
                <a:cs typeface="Arial"/>
              </a:rPr>
              <a:t>Иисус, Тобой спасенный, </a:t>
            </a:r>
          </a:p>
          <a:p>
            <a:pPr lvl="0" algn="l" defTabSz="685800">
              <a:spcBef>
                <a:spcPts val="1350"/>
              </a:spcBef>
              <a:buClr>
                <a:srgbClr val="595959"/>
              </a:buClr>
            </a:pPr>
            <a:r>
              <a:rPr lang="ru-RU" sz="4000" b="1" dirty="0">
                <a:solidFill>
                  <a:schemeClr val="tx1"/>
                </a:solidFill>
                <a:latin typeface="Arial"/>
                <a:ea typeface="+mn-ea"/>
                <a:cs typeface="Arial"/>
              </a:rPr>
              <a:t>Я стремлюсь к Тебе душой;</a:t>
            </a:r>
          </a:p>
          <a:p>
            <a:pPr lvl="0" algn="l" defTabSz="685800">
              <a:spcBef>
                <a:spcPts val="1350"/>
              </a:spcBef>
              <a:buClr>
                <a:srgbClr val="595959"/>
              </a:buClr>
            </a:pPr>
            <a:r>
              <a:rPr lang="ru-RU" sz="4000" b="1" dirty="0">
                <a:solidFill>
                  <a:schemeClr val="tx1"/>
                </a:solidFill>
                <a:latin typeface="Arial"/>
                <a:ea typeface="+mn-ea"/>
                <a:cs typeface="Arial"/>
              </a:rPr>
              <a:t>И Тобою ободренный, Совершаю путь земной.</a:t>
            </a:r>
          </a:p>
          <a:p>
            <a:pPr lvl="0" algn="l" defTabSz="685800">
              <a:spcBef>
                <a:spcPts val="1350"/>
              </a:spcBef>
              <a:buClr>
                <a:srgbClr val="595959"/>
              </a:buClr>
            </a:pPr>
            <a:endParaRPr lang="ru-RU" sz="2400" b="1" dirty="0">
              <a:solidFill>
                <a:schemeClr val="tx1"/>
              </a:solidFill>
              <a:latin typeface="Arial"/>
              <a:cs typeface="Arial"/>
            </a:endParaRPr>
          </a:p>
        </p:txBody>
      </p:sp>
    </p:spTree>
    <p:extLst>
      <p:ext uri="{BB962C8B-B14F-4D97-AF65-F5344CB8AC3E}">
        <p14:creationId xmlns:p14="http://schemas.microsoft.com/office/powerpoint/2010/main" val="1485949473"/>
      </p:ext>
    </p:extLst>
  </p:cSld>
  <p:clrMapOvr>
    <a:masterClrMapping/>
  </p:clrMapOvr>
  <p:transition spd="med"/>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6" name="Image" descr="Image"/>
          <p:cNvPicPr>
            <a:picLocks noChangeAspect="1"/>
          </p:cNvPicPr>
          <p:nvPr/>
        </p:nvPicPr>
        <p:blipFill>
          <a:blip r:embed="rId3"/>
          <a:stretch>
            <a:fillRect/>
          </a:stretch>
        </p:blipFill>
        <p:spPr>
          <a:xfrm>
            <a:off x="8126688" y="227036"/>
            <a:ext cx="724937" cy="650829"/>
          </a:xfrm>
          <a:prstGeom prst="rect">
            <a:avLst/>
          </a:prstGeom>
          <a:ln w="12700">
            <a:miter lim="400000"/>
          </a:ln>
        </p:spPr>
      </p:pic>
      <p:pic>
        <p:nvPicPr>
          <p:cNvPr id="5" name="Picture 4" descr="right.jp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10800000">
            <a:off x="-1" y="0"/>
            <a:ext cx="2178122" cy="5161176"/>
          </a:xfrm>
          <a:prstGeom prst="rect">
            <a:avLst/>
          </a:prstGeom>
        </p:spPr>
      </p:pic>
      <p:sp>
        <p:nvSpPr>
          <p:cNvPr id="4" name="Объект 2">
            <a:extLst>
              <a:ext uri="{FF2B5EF4-FFF2-40B4-BE49-F238E27FC236}">
                <a16:creationId xmlns:a16="http://schemas.microsoft.com/office/drawing/2014/main" id="{6FDBC29A-CD02-8A4B-A371-19BB2054B008}"/>
              </a:ext>
            </a:extLst>
          </p:cNvPr>
          <p:cNvSpPr txBox="1">
            <a:spLocks/>
          </p:cNvSpPr>
          <p:nvPr/>
        </p:nvSpPr>
        <p:spPr>
          <a:xfrm>
            <a:off x="1999489" y="480774"/>
            <a:ext cx="7095744" cy="4199628"/>
          </a:xfrm>
          <a:prstGeom prst="rect">
            <a:avLst/>
          </a:prstGeom>
          <a:ln w="12700">
            <a:miter lim="400000"/>
          </a:ln>
          <a:extLst>
            <a:ext uri="{C572A759-6A51-4108-AA02-DFA0A04FC94B}">
              <ma14:wrappingTextBoxFlag xmlns="" xmlns:ma14="http://schemas.microsoft.com/office/mac/drawingml/2011/main" val="1"/>
            </a:ext>
          </a:extLst>
        </p:spPr>
        <p:txBody>
          <a:bodyPr lIns="19050" tIns="19050" rIns="19050" bIns="19050" anchor="t">
            <a:normAutofit/>
          </a:bodyPr>
          <a:lstStyle>
            <a:lvl1pPr marL="0" marR="0" indent="0" algn="ctr" defTabSz="825500" latinLnBrk="0">
              <a:lnSpc>
                <a:spcPct val="100000"/>
              </a:lnSpc>
              <a:spcBef>
                <a:spcPts val="0"/>
              </a:spcBef>
              <a:spcAft>
                <a:spcPts val="0"/>
              </a:spcAft>
              <a:buClrTx/>
              <a:buSzTx/>
              <a:buFontTx/>
              <a:buNone/>
              <a:tabLst/>
              <a:defRPr sz="5400" b="0" i="0" u="none" strike="noStrike" cap="none" spc="0" baseline="0">
                <a:solidFill>
                  <a:srgbClr val="000000"/>
                </a:solidFill>
                <a:uFillTx/>
                <a:latin typeface="Helvetica Neue"/>
                <a:ea typeface="Helvetica Neue"/>
                <a:cs typeface="Helvetica Neue"/>
                <a:sym typeface="Helvetica Neue"/>
              </a:defRPr>
            </a:lvl1pPr>
            <a:lvl2pPr marL="0" marR="0" indent="0" algn="ctr" defTabSz="825500" latinLnBrk="0">
              <a:lnSpc>
                <a:spcPct val="100000"/>
              </a:lnSpc>
              <a:spcBef>
                <a:spcPts val="0"/>
              </a:spcBef>
              <a:spcAft>
                <a:spcPts val="0"/>
              </a:spcAft>
              <a:buClrTx/>
              <a:buSzTx/>
              <a:buFontTx/>
              <a:buNone/>
              <a:tabLst/>
              <a:defRPr sz="5400" b="0" i="0" u="none" strike="noStrike" cap="none" spc="0" baseline="0">
                <a:solidFill>
                  <a:srgbClr val="000000"/>
                </a:solidFill>
                <a:uFillTx/>
                <a:latin typeface="Helvetica Neue"/>
                <a:ea typeface="Helvetica Neue"/>
                <a:cs typeface="Helvetica Neue"/>
                <a:sym typeface="Helvetica Neue"/>
              </a:defRPr>
            </a:lvl2pPr>
            <a:lvl3pPr marL="0" marR="0" indent="0" algn="ctr" defTabSz="825500" latinLnBrk="0">
              <a:lnSpc>
                <a:spcPct val="100000"/>
              </a:lnSpc>
              <a:spcBef>
                <a:spcPts val="0"/>
              </a:spcBef>
              <a:spcAft>
                <a:spcPts val="0"/>
              </a:spcAft>
              <a:buClrTx/>
              <a:buSzTx/>
              <a:buFontTx/>
              <a:buNone/>
              <a:tabLst/>
              <a:defRPr sz="5400" b="0" i="0" u="none" strike="noStrike" cap="none" spc="0" baseline="0">
                <a:solidFill>
                  <a:srgbClr val="000000"/>
                </a:solidFill>
                <a:uFillTx/>
                <a:latin typeface="Helvetica Neue"/>
                <a:ea typeface="Helvetica Neue"/>
                <a:cs typeface="Helvetica Neue"/>
                <a:sym typeface="Helvetica Neue"/>
              </a:defRPr>
            </a:lvl3pPr>
            <a:lvl4pPr marL="0" marR="0" indent="0" algn="ctr" defTabSz="825500" latinLnBrk="0">
              <a:lnSpc>
                <a:spcPct val="100000"/>
              </a:lnSpc>
              <a:spcBef>
                <a:spcPts val="0"/>
              </a:spcBef>
              <a:spcAft>
                <a:spcPts val="0"/>
              </a:spcAft>
              <a:buClrTx/>
              <a:buSzTx/>
              <a:buFontTx/>
              <a:buNone/>
              <a:tabLst/>
              <a:defRPr sz="5400" b="0" i="0" u="none" strike="noStrike" cap="none" spc="0" baseline="0">
                <a:solidFill>
                  <a:srgbClr val="000000"/>
                </a:solidFill>
                <a:uFillTx/>
                <a:latin typeface="Helvetica Neue"/>
                <a:ea typeface="Helvetica Neue"/>
                <a:cs typeface="Helvetica Neue"/>
                <a:sym typeface="Helvetica Neue"/>
              </a:defRPr>
            </a:lvl4pPr>
            <a:lvl5pPr marL="0" marR="0" indent="0" algn="ctr" defTabSz="825500" latinLnBrk="0">
              <a:lnSpc>
                <a:spcPct val="100000"/>
              </a:lnSpc>
              <a:spcBef>
                <a:spcPts val="0"/>
              </a:spcBef>
              <a:spcAft>
                <a:spcPts val="0"/>
              </a:spcAft>
              <a:buClrTx/>
              <a:buSzTx/>
              <a:buFontTx/>
              <a:buNone/>
              <a:tabLst/>
              <a:defRPr sz="5400" b="0" i="0" u="none" strike="noStrike" cap="none" spc="0" baseline="0">
                <a:solidFill>
                  <a:srgbClr val="000000"/>
                </a:solidFill>
                <a:uFillTx/>
                <a:latin typeface="Helvetica Neue"/>
                <a:ea typeface="Helvetica Neue"/>
                <a:cs typeface="Helvetica Neue"/>
                <a:sym typeface="Helvetica Neue"/>
              </a:defRPr>
            </a:lvl5pPr>
            <a:lvl6pPr marL="3810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000000"/>
                </a:solidFill>
                <a:uFillTx/>
                <a:latin typeface="Helvetica Neue"/>
                <a:ea typeface="Helvetica Neue"/>
                <a:cs typeface="Helvetica Neue"/>
                <a:sym typeface="Helvetica Neue"/>
              </a:defRPr>
            </a:lvl6pPr>
            <a:lvl7pPr marL="4445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000000"/>
                </a:solidFill>
                <a:uFillTx/>
                <a:latin typeface="Helvetica Neue"/>
                <a:ea typeface="Helvetica Neue"/>
                <a:cs typeface="Helvetica Neue"/>
                <a:sym typeface="Helvetica Neue"/>
              </a:defRPr>
            </a:lvl7pPr>
            <a:lvl8pPr marL="5080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000000"/>
                </a:solidFill>
                <a:uFillTx/>
                <a:latin typeface="Helvetica Neue"/>
                <a:ea typeface="Helvetica Neue"/>
                <a:cs typeface="Helvetica Neue"/>
                <a:sym typeface="Helvetica Neue"/>
              </a:defRPr>
            </a:lvl8pPr>
            <a:lvl9pPr marL="5715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000000"/>
                </a:solidFill>
                <a:uFillTx/>
                <a:latin typeface="Helvetica Neue"/>
                <a:ea typeface="Helvetica Neue"/>
                <a:cs typeface="Helvetica Neue"/>
                <a:sym typeface="Helvetica Neue"/>
              </a:defRPr>
            </a:lvl9pPr>
          </a:lstStyle>
          <a:p>
            <a:pPr algn="l" defTabSz="685800">
              <a:spcBef>
                <a:spcPts val="1350"/>
              </a:spcBef>
              <a:buClr>
                <a:srgbClr val="595959"/>
              </a:buClr>
            </a:pPr>
            <a:r>
              <a:rPr lang="ru-RU" sz="2400" b="1" dirty="0">
                <a:solidFill>
                  <a:schemeClr val="tx1"/>
                </a:solidFill>
                <a:latin typeface="Arial"/>
                <a:ea typeface="+mn-ea"/>
                <a:cs typeface="Arial"/>
              </a:rPr>
              <a:t>Припев</a:t>
            </a:r>
            <a:r>
              <a:rPr lang="ru-RU" sz="2800" b="1" dirty="0">
                <a:solidFill>
                  <a:schemeClr val="tx1"/>
                </a:solidFill>
                <a:latin typeface="Arial"/>
                <a:ea typeface="+mn-ea"/>
                <a:cs typeface="Arial"/>
              </a:rPr>
              <a:t>: </a:t>
            </a:r>
          </a:p>
          <a:p>
            <a:pPr algn="l" defTabSz="685800">
              <a:spcBef>
                <a:spcPts val="1350"/>
              </a:spcBef>
              <a:buClr>
                <a:srgbClr val="595959"/>
              </a:buClr>
            </a:pPr>
            <a:r>
              <a:rPr lang="ru-RU" sz="3700" b="1" dirty="0">
                <a:solidFill>
                  <a:schemeClr val="tx1"/>
                </a:solidFill>
                <a:latin typeface="Arial"/>
                <a:cs typeface="Arial"/>
              </a:rPr>
              <a:t>Иисус, жить здесь Тобою</a:t>
            </a:r>
          </a:p>
          <a:p>
            <a:pPr algn="l" defTabSz="685800">
              <a:spcBef>
                <a:spcPts val="1350"/>
              </a:spcBef>
              <a:buClr>
                <a:srgbClr val="595959"/>
              </a:buClr>
            </a:pPr>
            <a:r>
              <a:rPr lang="ru-RU" sz="3700" b="1" dirty="0">
                <a:solidFill>
                  <a:schemeClr val="tx1"/>
                </a:solidFill>
                <a:latin typeface="Arial"/>
                <a:cs typeface="Arial"/>
              </a:rPr>
              <a:t>И познать любовь Твою</a:t>
            </a:r>
          </a:p>
          <a:p>
            <a:pPr algn="l" defTabSz="685800">
              <a:spcBef>
                <a:spcPts val="1350"/>
              </a:spcBef>
              <a:buClr>
                <a:srgbClr val="595959"/>
              </a:buClr>
            </a:pPr>
            <a:r>
              <a:rPr lang="ru-RU" sz="3700" b="1" dirty="0">
                <a:solidFill>
                  <a:schemeClr val="tx1"/>
                </a:solidFill>
                <a:latin typeface="Arial"/>
                <a:cs typeface="Arial"/>
              </a:rPr>
              <a:t>Я желаю всей душою;</a:t>
            </a:r>
          </a:p>
          <a:p>
            <a:pPr algn="l" defTabSz="685800">
              <a:spcBef>
                <a:spcPts val="1350"/>
              </a:spcBef>
              <a:buClr>
                <a:srgbClr val="595959"/>
              </a:buClr>
            </a:pPr>
            <a:r>
              <a:rPr lang="ru-RU" sz="3700" b="1" dirty="0">
                <a:solidFill>
                  <a:schemeClr val="tx1"/>
                </a:solidFill>
                <a:latin typeface="Arial"/>
                <a:cs typeface="Arial"/>
              </a:rPr>
              <a:t>Сердцем я к Тебе стремлюсь.</a:t>
            </a:r>
          </a:p>
          <a:p>
            <a:pPr algn="l" defTabSz="685800">
              <a:spcBef>
                <a:spcPts val="1350"/>
              </a:spcBef>
              <a:buClr>
                <a:srgbClr val="595959"/>
              </a:buClr>
            </a:pPr>
            <a:endParaRPr lang="ru-RU" sz="2475" b="1" dirty="0">
              <a:solidFill>
                <a:schemeClr val="tx1"/>
              </a:solidFill>
              <a:latin typeface="Arial"/>
              <a:cs typeface="Arial"/>
            </a:endParaRPr>
          </a:p>
        </p:txBody>
      </p:sp>
    </p:spTree>
    <p:extLst>
      <p:ext uri="{BB962C8B-B14F-4D97-AF65-F5344CB8AC3E}">
        <p14:creationId xmlns:p14="http://schemas.microsoft.com/office/powerpoint/2010/main" val="2940262524"/>
      </p:ext>
    </p:extLst>
  </p:cSld>
  <p:clrMapOvr>
    <a:masterClrMapping/>
  </p:clrMapOvr>
  <p:transition spd="med"/>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6" name="Image" descr="Image"/>
          <p:cNvPicPr>
            <a:picLocks noChangeAspect="1"/>
          </p:cNvPicPr>
          <p:nvPr/>
        </p:nvPicPr>
        <p:blipFill>
          <a:blip r:embed="rId3"/>
          <a:stretch>
            <a:fillRect/>
          </a:stretch>
        </p:blipFill>
        <p:spPr>
          <a:xfrm>
            <a:off x="8126688" y="227036"/>
            <a:ext cx="724937" cy="650829"/>
          </a:xfrm>
          <a:prstGeom prst="rect">
            <a:avLst/>
          </a:prstGeom>
          <a:ln w="12700">
            <a:miter lim="400000"/>
          </a:ln>
        </p:spPr>
      </p:pic>
      <p:pic>
        <p:nvPicPr>
          <p:cNvPr id="2" name="Picture 1" descr="слайд 3.jp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227036"/>
            <a:ext cx="9216764" cy="5229482"/>
          </a:xfrm>
          <a:prstGeom prst="rect">
            <a:avLst/>
          </a:prstGeom>
        </p:spPr>
      </p:pic>
      <p:sp>
        <p:nvSpPr>
          <p:cNvPr id="6" name="Объект 2">
            <a:extLst>
              <a:ext uri="{FF2B5EF4-FFF2-40B4-BE49-F238E27FC236}">
                <a16:creationId xmlns:a16="http://schemas.microsoft.com/office/drawing/2014/main" id="{6B8ED59A-43B5-CF46-8C25-392AB85832A3}"/>
              </a:ext>
            </a:extLst>
          </p:cNvPr>
          <p:cNvSpPr txBox="1">
            <a:spLocks/>
          </p:cNvSpPr>
          <p:nvPr/>
        </p:nvSpPr>
        <p:spPr>
          <a:xfrm>
            <a:off x="499873" y="451635"/>
            <a:ext cx="7989284" cy="3486150"/>
          </a:xfrm>
          <a:prstGeom prst="rect">
            <a:avLst/>
          </a:prstGeom>
          <a:ln w="12700">
            <a:miter lim="400000"/>
          </a:ln>
          <a:extLst>
            <a:ext uri="{C572A759-6A51-4108-AA02-DFA0A04FC94B}">
              <ma14:wrappingTextBoxFlag xmlns="" xmlns:ma14="http://schemas.microsoft.com/office/mac/drawingml/2011/main" val="1"/>
            </a:ext>
          </a:extLst>
        </p:spPr>
        <p:txBody>
          <a:bodyPr lIns="19050" tIns="19050" rIns="19050" bIns="19050" anchor="t">
            <a:normAutofit/>
          </a:bodyPr>
          <a:lstStyle>
            <a:lvl1pPr marL="0" marR="0" indent="0" algn="ctr" defTabSz="825500" latinLnBrk="0">
              <a:lnSpc>
                <a:spcPct val="100000"/>
              </a:lnSpc>
              <a:spcBef>
                <a:spcPts val="0"/>
              </a:spcBef>
              <a:spcAft>
                <a:spcPts val="0"/>
              </a:spcAft>
              <a:buClrTx/>
              <a:buSzTx/>
              <a:buFontTx/>
              <a:buNone/>
              <a:tabLst/>
              <a:defRPr sz="5400" b="0" i="0" u="none" strike="noStrike" cap="none" spc="0" baseline="0">
                <a:solidFill>
                  <a:srgbClr val="000000"/>
                </a:solidFill>
                <a:uFillTx/>
                <a:latin typeface="Helvetica Neue"/>
                <a:ea typeface="Helvetica Neue"/>
                <a:cs typeface="Helvetica Neue"/>
                <a:sym typeface="Helvetica Neue"/>
              </a:defRPr>
            </a:lvl1pPr>
            <a:lvl2pPr marL="0" marR="0" indent="0" algn="ctr" defTabSz="825500" latinLnBrk="0">
              <a:lnSpc>
                <a:spcPct val="100000"/>
              </a:lnSpc>
              <a:spcBef>
                <a:spcPts val="0"/>
              </a:spcBef>
              <a:spcAft>
                <a:spcPts val="0"/>
              </a:spcAft>
              <a:buClrTx/>
              <a:buSzTx/>
              <a:buFontTx/>
              <a:buNone/>
              <a:tabLst/>
              <a:defRPr sz="5400" b="0" i="0" u="none" strike="noStrike" cap="none" spc="0" baseline="0">
                <a:solidFill>
                  <a:srgbClr val="000000"/>
                </a:solidFill>
                <a:uFillTx/>
                <a:latin typeface="Helvetica Neue"/>
                <a:ea typeface="Helvetica Neue"/>
                <a:cs typeface="Helvetica Neue"/>
                <a:sym typeface="Helvetica Neue"/>
              </a:defRPr>
            </a:lvl2pPr>
            <a:lvl3pPr marL="0" marR="0" indent="0" algn="ctr" defTabSz="825500" latinLnBrk="0">
              <a:lnSpc>
                <a:spcPct val="100000"/>
              </a:lnSpc>
              <a:spcBef>
                <a:spcPts val="0"/>
              </a:spcBef>
              <a:spcAft>
                <a:spcPts val="0"/>
              </a:spcAft>
              <a:buClrTx/>
              <a:buSzTx/>
              <a:buFontTx/>
              <a:buNone/>
              <a:tabLst/>
              <a:defRPr sz="5400" b="0" i="0" u="none" strike="noStrike" cap="none" spc="0" baseline="0">
                <a:solidFill>
                  <a:srgbClr val="000000"/>
                </a:solidFill>
                <a:uFillTx/>
                <a:latin typeface="Helvetica Neue"/>
                <a:ea typeface="Helvetica Neue"/>
                <a:cs typeface="Helvetica Neue"/>
                <a:sym typeface="Helvetica Neue"/>
              </a:defRPr>
            </a:lvl3pPr>
            <a:lvl4pPr marL="0" marR="0" indent="0" algn="ctr" defTabSz="825500" latinLnBrk="0">
              <a:lnSpc>
                <a:spcPct val="100000"/>
              </a:lnSpc>
              <a:spcBef>
                <a:spcPts val="0"/>
              </a:spcBef>
              <a:spcAft>
                <a:spcPts val="0"/>
              </a:spcAft>
              <a:buClrTx/>
              <a:buSzTx/>
              <a:buFontTx/>
              <a:buNone/>
              <a:tabLst/>
              <a:defRPr sz="5400" b="0" i="0" u="none" strike="noStrike" cap="none" spc="0" baseline="0">
                <a:solidFill>
                  <a:srgbClr val="000000"/>
                </a:solidFill>
                <a:uFillTx/>
                <a:latin typeface="Helvetica Neue"/>
                <a:ea typeface="Helvetica Neue"/>
                <a:cs typeface="Helvetica Neue"/>
                <a:sym typeface="Helvetica Neue"/>
              </a:defRPr>
            </a:lvl4pPr>
            <a:lvl5pPr marL="0" marR="0" indent="0" algn="ctr" defTabSz="825500" latinLnBrk="0">
              <a:lnSpc>
                <a:spcPct val="100000"/>
              </a:lnSpc>
              <a:spcBef>
                <a:spcPts val="0"/>
              </a:spcBef>
              <a:spcAft>
                <a:spcPts val="0"/>
              </a:spcAft>
              <a:buClrTx/>
              <a:buSzTx/>
              <a:buFontTx/>
              <a:buNone/>
              <a:tabLst/>
              <a:defRPr sz="5400" b="0" i="0" u="none" strike="noStrike" cap="none" spc="0" baseline="0">
                <a:solidFill>
                  <a:srgbClr val="000000"/>
                </a:solidFill>
                <a:uFillTx/>
                <a:latin typeface="Helvetica Neue"/>
                <a:ea typeface="Helvetica Neue"/>
                <a:cs typeface="Helvetica Neue"/>
                <a:sym typeface="Helvetica Neue"/>
              </a:defRPr>
            </a:lvl5pPr>
            <a:lvl6pPr marL="3810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000000"/>
                </a:solidFill>
                <a:uFillTx/>
                <a:latin typeface="Helvetica Neue"/>
                <a:ea typeface="Helvetica Neue"/>
                <a:cs typeface="Helvetica Neue"/>
                <a:sym typeface="Helvetica Neue"/>
              </a:defRPr>
            </a:lvl6pPr>
            <a:lvl7pPr marL="4445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000000"/>
                </a:solidFill>
                <a:uFillTx/>
                <a:latin typeface="Helvetica Neue"/>
                <a:ea typeface="Helvetica Neue"/>
                <a:cs typeface="Helvetica Neue"/>
                <a:sym typeface="Helvetica Neue"/>
              </a:defRPr>
            </a:lvl7pPr>
            <a:lvl8pPr marL="5080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000000"/>
                </a:solidFill>
                <a:uFillTx/>
                <a:latin typeface="Helvetica Neue"/>
                <a:ea typeface="Helvetica Neue"/>
                <a:cs typeface="Helvetica Neue"/>
                <a:sym typeface="Helvetica Neue"/>
              </a:defRPr>
            </a:lvl8pPr>
            <a:lvl9pPr marL="5715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000000"/>
                </a:solidFill>
                <a:uFillTx/>
                <a:latin typeface="Helvetica Neue"/>
                <a:ea typeface="Helvetica Neue"/>
                <a:cs typeface="Helvetica Neue"/>
                <a:sym typeface="Helvetica Neue"/>
              </a:defRPr>
            </a:lvl9pPr>
          </a:lstStyle>
          <a:p>
            <a:pPr algn="l" defTabSz="685800">
              <a:spcBef>
                <a:spcPts val="1350"/>
              </a:spcBef>
              <a:buClr>
                <a:srgbClr val="595959"/>
              </a:buClr>
            </a:pPr>
            <a:r>
              <a:rPr lang="ru-RU" sz="4000" b="1" dirty="0">
                <a:solidFill>
                  <a:schemeClr val="tx1"/>
                </a:solidFill>
                <a:latin typeface="Arial"/>
                <a:ea typeface="+mn-ea"/>
                <a:cs typeface="Arial"/>
              </a:rPr>
              <a:t>Если там, за поворотом,</a:t>
            </a:r>
          </a:p>
          <a:p>
            <a:pPr algn="l" defTabSz="685800">
              <a:spcBef>
                <a:spcPts val="1350"/>
              </a:spcBef>
              <a:buClr>
                <a:srgbClr val="595959"/>
              </a:buClr>
            </a:pPr>
            <a:r>
              <a:rPr lang="ru-RU" sz="4000" b="1" dirty="0">
                <a:solidFill>
                  <a:schemeClr val="tx1"/>
                </a:solidFill>
                <a:latin typeface="Arial"/>
                <a:ea typeface="+mn-ea"/>
                <a:cs typeface="Arial"/>
              </a:rPr>
              <a:t>Враг лукавый ждет меня,</a:t>
            </a:r>
          </a:p>
          <a:p>
            <a:pPr algn="l" defTabSz="685800">
              <a:spcBef>
                <a:spcPts val="1350"/>
              </a:spcBef>
              <a:buClr>
                <a:srgbClr val="595959"/>
              </a:buClr>
            </a:pPr>
            <a:r>
              <a:rPr lang="ru-RU" sz="4000" b="1" dirty="0">
                <a:solidFill>
                  <a:schemeClr val="tx1"/>
                </a:solidFill>
                <a:latin typeface="Arial"/>
                <a:ea typeface="+mn-ea"/>
                <a:cs typeface="Arial"/>
              </a:rPr>
              <a:t>Поднимаю взор к высотам – </a:t>
            </a:r>
          </a:p>
          <a:p>
            <a:pPr algn="l" defTabSz="685800">
              <a:spcBef>
                <a:spcPts val="1350"/>
              </a:spcBef>
              <a:buClr>
                <a:srgbClr val="595959"/>
              </a:buClr>
            </a:pPr>
            <a:r>
              <a:rPr lang="ru-RU" sz="4000" b="1" dirty="0">
                <a:solidFill>
                  <a:schemeClr val="tx1"/>
                </a:solidFill>
                <a:latin typeface="Arial"/>
                <a:ea typeface="+mn-ea"/>
                <a:cs typeface="Arial"/>
              </a:rPr>
              <a:t>Знаю, Ты спасешь меня.</a:t>
            </a:r>
          </a:p>
          <a:p>
            <a:pPr algn="l" defTabSz="685800">
              <a:spcBef>
                <a:spcPts val="1350"/>
              </a:spcBef>
              <a:buClr>
                <a:srgbClr val="595959"/>
              </a:buClr>
            </a:pPr>
            <a:endParaRPr lang="ru-RU" sz="2400" b="1" dirty="0">
              <a:solidFill>
                <a:schemeClr val="tx1"/>
              </a:solidFill>
              <a:latin typeface="Arial"/>
              <a:cs typeface="Arial"/>
            </a:endParaRPr>
          </a:p>
        </p:txBody>
      </p:sp>
    </p:spTree>
    <p:extLst>
      <p:ext uri="{BB962C8B-B14F-4D97-AF65-F5344CB8AC3E}">
        <p14:creationId xmlns:p14="http://schemas.microsoft.com/office/powerpoint/2010/main" val="4000989475"/>
      </p:ext>
    </p:extLst>
  </p:cSld>
  <p:clrMapOvr>
    <a:masterClrMapping/>
  </p:clrMapOvr>
  <p:transition spd="med"/>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6" name="Image" descr="Image"/>
          <p:cNvPicPr>
            <a:picLocks noChangeAspect="1"/>
          </p:cNvPicPr>
          <p:nvPr/>
        </p:nvPicPr>
        <p:blipFill>
          <a:blip r:embed="rId3"/>
          <a:stretch>
            <a:fillRect/>
          </a:stretch>
        </p:blipFill>
        <p:spPr>
          <a:xfrm>
            <a:off x="8126688" y="227036"/>
            <a:ext cx="724937" cy="650829"/>
          </a:xfrm>
          <a:prstGeom prst="rect">
            <a:avLst/>
          </a:prstGeom>
          <a:ln w="12700">
            <a:miter lim="400000"/>
          </a:ln>
        </p:spPr>
      </p:pic>
      <p:pic>
        <p:nvPicPr>
          <p:cNvPr id="5" name="Picture 4" descr="right.jp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10800000">
            <a:off x="-1" y="0"/>
            <a:ext cx="2178122" cy="5161176"/>
          </a:xfrm>
          <a:prstGeom prst="rect">
            <a:avLst/>
          </a:prstGeom>
        </p:spPr>
      </p:pic>
      <p:sp>
        <p:nvSpPr>
          <p:cNvPr id="4" name="Объект 2">
            <a:extLst>
              <a:ext uri="{FF2B5EF4-FFF2-40B4-BE49-F238E27FC236}">
                <a16:creationId xmlns:a16="http://schemas.microsoft.com/office/drawing/2014/main" id="{6FDBC29A-CD02-8A4B-A371-19BB2054B008}"/>
              </a:ext>
            </a:extLst>
          </p:cNvPr>
          <p:cNvSpPr txBox="1">
            <a:spLocks/>
          </p:cNvSpPr>
          <p:nvPr/>
        </p:nvSpPr>
        <p:spPr>
          <a:xfrm>
            <a:off x="1999489" y="480774"/>
            <a:ext cx="7095744" cy="4199628"/>
          </a:xfrm>
          <a:prstGeom prst="rect">
            <a:avLst/>
          </a:prstGeom>
          <a:ln w="12700">
            <a:miter lim="400000"/>
          </a:ln>
          <a:extLst>
            <a:ext uri="{C572A759-6A51-4108-AA02-DFA0A04FC94B}">
              <ma14:wrappingTextBoxFlag xmlns="" xmlns:ma14="http://schemas.microsoft.com/office/mac/drawingml/2011/main" val="1"/>
            </a:ext>
          </a:extLst>
        </p:spPr>
        <p:txBody>
          <a:bodyPr lIns="19050" tIns="19050" rIns="19050" bIns="19050" anchor="t">
            <a:normAutofit/>
          </a:bodyPr>
          <a:lstStyle>
            <a:lvl1pPr marL="0" marR="0" indent="0" algn="ctr" defTabSz="825500" latinLnBrk="0">
              <a:lnSpc>
                <a:spcPct val="100000"/>
              </a:lnSpc>
              <a:spcBef>
                <a:spcPts val="0"/>
              </a:spcBef>
              <a:spcAft>
                <a:spcPts val="0"/>
              </a:spcAft>
              <a:buClrTx/>
              <a:buSzTx/>
              <a:buFontTx/>
              <a:buNone/>
              <a:tabLst/>
              <a:defRPr sz="5400" b="0" i="0" u="none" strike="noStrike" cap="none" spc="0" baseline="0">
                <a:solidFill>
                  <a:srgbClr val="000000"/>
                </a:solidFill>
                <a:uFillTx/>
                <a:latin typeface="Helvetica Neue"/>
                <a:ea typeface="Helvetica Neue"/>
                <a:cs typeface="Helvetica Neue"/>
                <a:sym typeface="Helvetica Neue"/>
              </a:defRPr>
            </a:lvl1pPr>
            <a:lvl2pPr marL="0" marR="0" indent="0" algn="ctr" defTabSz="825500" latinLnBrk="0">
              <a:lnSpc>
                <a:spcPct val="100000"/>
              </a:lnSpc>
              <a:spcBef>
                <a:spcPts val="0"/>
              </a:spcBef>
              <a:spcAft>
                <a:spcPts val="0"/>
              </a:spcAft>
              <a:buClrTx/>
              <a:buSzTx/>
              <a:buFontTx/>
              <a:buNone/>
              <a:tabLst/>
              <a:defRPr sz="5400" b="0" i="0" u="none" strike="noStrike" cap="none" spc="0" baseline="0">
                <a:solidFill>
                  <a:srgbClr val="000000"/>
                </a:solidFill>
                <a:uFillTx/>
                <a:latin typeface="Helvetica Neue"/>
                <a:ea typeface="Helvetica Neue"/>
                <a:cs typeface="Helvetica Neue"/>
                <a:sym typeface="Helvetica Neue"/>
              </a:defRPr>
            </a:lvl2pPr>
            <a:lvl3pPr marL="0" marR="0" indent="0" algn="ctr" defTabSz="825500" latinLnBrk="0">
              <a:lnSpc>
                <a:spcPct val="100000"/>
              </a:lnSpc>
              <a:spcBef>
                <a:spcPts val="0"/>
              </a:spcBef>
              <a:spcAft>
                <a:spcPts val="0"/>
              </a:spcAft>
              <a:buClrTx/>
              <a:buSzTx/>
              <a:buFontTx/>
              <a:buNone/>
              <a:tabLst/>
              <a:defRPr sz="5400" b="0" i="0" u="none" strike="noStrike" cap="none" spc="0" baseline="0">
                <a:solidFill>
                  <a:srgbClr val="000000"/>
                </a:solidFill>
                <a:uFillTx/>
                <a:latin typeface="Helvetica Neue"/>
                <a:ea typeface="Helvetica Neue"/>
                <a:cs typeface="Helvetica Neue"/>
                <a:sym typeface="Helvetica Neue"/>
              </a:defRPr>
            </a:lvl3pPr>
            <a:lvl4pPr marL="0" marR="0" indent="0" algn="ctr" defTabSz="825500" latinLnBrk="0">
              <a:lnSpc>
                <a:spcPct val="100000"/>
              </a:lnSpc>
              <a:spcBef>
                <a:spcPts val="0"/>
              </a:spcBef>
              <a:spcAft>
                <a:spcPts val="0"/>
              </a:spcAft>
              <a:buClrTx/>
              <a:buSzTx/>
              <a:buFontTx/>
              <a:buNone/>
              <a:tabLst/>
              <a:defRPr sz="5400" b="0" i="0" u="none" strike="noStrike" cap="none" spc="0" baseline="0">
                <a:solidFill>
                  <a:srgbClr val="000000"/>
                </a:solidFill>
                <a:uFillTx/>
                <a:latin typeface="Helvetica Neue"/>
                <a:ea typeface="Helvetica Neue"/>
                <a:cs typeface="Helvetica Neue"/>
                <a:sym typeface="Helvetica Neue"/>
              </a:defRPr>
            </a:lvl4pPr>
            <a:lvl5pPr marL="0" marR="0" indent="0" algn="ctr" defTabSz="825500" latinLnBrk="0">
              <a:lnSpc>
                <a:spcPct val="100000"/>
              </a:lnSpc>
              <a:spcBef>
                <a:spcPts val="0"/>
              </a:spcBef>
              <a:spcAft>
                <a:spcPts val="0"/>
              </a:spcAft>
              <a:buClrTx/>
              <a:buSzTx/>
              <a:buFontTx/>
              <a:buNone/>
              <a:tabLst/>
              <a:defRPr sz="5400" b="0" i="0" u="none" strike="noStrike" cap="none" spc="0" baseline="0">
                <a:solidFill>
                  <a:srgbClr val="000000"/>
                </a:solidFill>
                <a:uFillTx/>
                <a:latin typeface="Helvetica Neue"/>
                <a:ea typeface="Helvetica Neue"/>
                <a:cs typeface="Helvetica Neue"/>
                <a:sym typeface="Helvetica Neue"/>
              </a:defRPr>
            </a:lvl5pPr>
            <a:lvl6pPr marL="3810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000000"/>
                </a:solidFill>
                <a:uFillTx/>
                <a:latin typeface="Helvetica Neue"/>
                <a:ea typeface="Helvetica Neue"/>
                <a:cs typeface="Helvetica Neue"/>
                <a:sym typeface="Helvetica Neue"/>
              </a:defRPr>
            </a:lvl6pPr>
            <a:lvl7pPr marL="4445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000000"/>
                </a:solidFill>
                <a:uFillTx/>
                <a:latin typeface="Helvetica Neue"/>
                <a:ea typeface="Helvetica Neue"/>
                <a:cs typeface="Helvetica Neue"/>
                <a:sym typeface="Helvetica Neue"/>
              </a:defRPr>
            </a:lvl7pPr>
            <a:lvl8pPr marL="5080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000000"/>
                </a:solidFill>
                <a:uFillTx/>
                <a:latin typeface="Helvetica Neue"/>
                <a:ea typeface="Helvetica Neue"/>
                <a:cs typeface="Helvetica Neue"/>
                <a:sym typeface="Helvetica Neue"/>
              </a:defRPr>
            </a:lvl8pPr>
            <a:lvl9pPr marL="5715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000000"/>
                </a:solidFill>
                <a:uFillTx/>
                <a:latin typeface="Helvetica Neue"/>
                <a:ea typeface="Helvetica Neue"/>
                <a:cs typeface="Helvetica Neue"/>
                <a:sym typeface="Helvetica Neue"/>
              </a:defRPr>
            </a:lvl9pPr>
          </a:lstStyle>
          <a:p>
            <a:pPr algn="l" defTabSz="685800">
              <a:spcBef>
                <a:spcPts val="1350"/>
              </a:spcBef>
              <a:buClr>
                <a:srgbClr val="595959"/>
              </a:buClr>
            </a:pPr>
            <a:r>
              <a:rPr lang="ru-RU" sz="2400" b="1" dirty="0">
                <a:solidFill>
                  <a:schemeClr val="tx1"/>
                </a:solidFill>
                <a:latin typeface="Arial"/>
                <a:ea typeface="+mn-ea"/>
                <a:cs typeface="Arial"/>
              </a:rPr>
              <a:t>Припев</a:t>
            </a:r>
            <a:r>
              <a:rPr lang="ru-RU" sz="2800" b="1" dirty="0">
                <a:solidFill>
                  <a:schemeClr val="tx1"/>
                </a:solidFill>
                <a:latin typeface="Arial"/>
                <a:ea typeface="+mn-ea"/>
                <a:cs typeface="Arial"/>
              </a:rPr>
              <a:t>: </a:t>
            </a:r>
          </a:p>
          <a:p>
            <a:pPr algn="l" defTabSz="685800">
              <a:spcBef>
                <a:spcPts val="1350"/>
              </a:spcBef>
              <a:buClr>
                <a:srgbClr val="595959"/>
              </a:buClr>
            </a:pPr>
            <a:r>
              <a:rPr lang="ru-RU" sz="3700" b="1" dirty="0">
                <a:solidFill>
                  <a:schemeClr val="tx1"/>
                </a:solidFill>
                <a:latin typeface="Arial"/>
                <a:cs typeface="Arial"/>
              </a:rPr>
              <a:t>Иисус, жить здесь Тобою</a:t>
            </a:r>
          </a:p>
          <a:p>
            <a:pPr algn="l" defTabSz="685800">
              <a:spcBef>
                <a:spcPts val="1350"/>
              </a:spcBef>
              <a:buClr>
                <a:srgbClr val="595959"/>
              </a:buClr>
            </a:pPr>
            <a:r>
              <a:rPr lang="ru-RU" sz="3700" b="1" dirty="0">
                <a:solidFill>
                  <a:schemeClr val="tx1"/>
                </a:solidFill>
                <a:latin typeface="Arial"/>
                <a:cs typeface="Arial"/>
              </a:rPr>
              <a:t>И познать любовь Твою</a:t>
            </a:r>
          </a:p>
          <a:p>
            <a:pPr algn="l" defTabSz="685800">
              <a:spcBef>
                <a:spcPts val="1350"/>
              </a:spcBef>
              <a:buClr>
                <a:srgbClr val="595959"/>
              </a:buClr>
            </a:pPr>
            <a:r>
              <a:rPr lang="ru-RU" sz="3700" b="1" dirty="0">
                <a:solidFill>
                  <a:schemeClr val="tx1"/>
                </a:solidFill>
                <a:latin typeface="Arial"/>
                <a:cs typeface="Arial"/>
              </a:rPr>
              <a:t>Я желаю всей душою;</a:t>
            </a:r>
          </a:p>
          <a:p>
            <a:pPr algn="l" defTabSz="685800">
              <a:spcBef>
                <a:spcPts val="1350"/>
              </a:spcBef>
              <a:buClr>
                <a:srgbClr val="595959"/>
              </a:buClr>
            </a:pPr>
            <a:r>
              <a:rPr lang="ru-RU" sz="3700" b="1" dirty="0">
                <a:solidFill>
                  <a:schemeClr val="tx1"/>
                </a:solidFill>
                <a:latin typeface="Arial"/>
                <a:cs typeface="Arial"/>
              </a:rPr>
              <a:t>Сердцем я к Тебе стремлюсь.</a:t>
            </a:r>
          </a:p>
          <a:p>
            <a:pPr algn="l" defTabSz="685800">
              <a:spcBef>
                <a:spcPts val="1350"/>
              </a:spcBef>
              <a:buClr>
                <a:srgbClr val="595959"/>
              </a:buClr>
            </a:pPr>
            <a:endParaRPr lang="ru-RU" sz="2475" b="1" dirty="0">
              <a:solidFill>
                <a:schemeClr val="tx1"/>
              </a:solidFill>
              <a:latin typeface="Arial"/>
              <a:cs typeface="Arial"/>
            </a:endParaRPr>
          </a:p>
        </p:txBody>
      </p:sp>
    </p:spTree>
    <p:extLst>
      <p:ext uri="{BB962C8B-B14F-4D97-AF65-F5344CB8AC3E}">
        <p14:creationId xmlns:p14="http://schemas.microsoft.com/office/powerpoint/2010/main" val="2349871779"/>
      </p:ext>
    </p:extLst>
  </p:cSld>
  <p:clrMapOvr>
    <a:masterClrMapping/>
  </p:clrMapOvr>
  <p:transition spd="med"/>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6" name="Image" descr="Image"/>
          <p:cNvPicPr>
            <a:picLocks noChangeAspect="1"/>
          </p:cNvPicPr>
          <p:nvPr/>
        </p:nvPicPr>
        <p:blipFill>
          <a:blip r:embed="rId3"/>
          <a:stretch>
            <a:fillRect/>
          </a:stretch>
        </p:blipFill>
        <p:spPr>
          <a:xfrm>
            <a:off x="8126688" y="227036"/>
            <a:ext cx="724937" cy="650829"/>
          </a:xfrm>
          <a:prstGeom prst="rect">
            <a:avLst/>
          </a:prstGeom>
          <a:ln w="12700">
            <a:miter lim="400000"/>
          </a:ln>
        </p:spPr>
      </p:pic>
      <p:pic>
        <p:nvPicPr>
          <p:cNvPr id="2" name="Picture 1" descr="слайд 3.jp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227036"/>
            <a:ext cx="9216764" cy="5229482"/>
          </a:xfrm>
          <a:prstGeom prst="rect">
            <a:avLst/>
          </a:prstGeom>
        </p:spPr>
      </p:pic>
      <p:sp>
        <p:nvSpPr>
          <p:cNvPr id="6" name="Объект 2">
            <a:extLst>
              <a:ext uri="{FF2B5EF4-FFF2-40B4-BE49-F238E27FC236}">
                <a16:creationId xmlns:a16="http://schemas.microsoft.com/office/drawing/2014/main" id="{6B8ED59A-43B5-CF46-8C25-392AB85832A3}"/>
              </a:ext>
            </a:extLst>
          </p:cNvPr>
          <p:cNvSpPr txBox="1">
            <a:spLocks/>
          </p:cNvSpPr>
          <p:nvPr/>
        </p:nvSpPr>
        <p:spPr>
          <a:xfrm>
            <a:off x="499873" y="451635"/>
            <a:ext cx="7989284" cy="3486150"/>
          </a:xfrm>
          <a:prstGeom prst="rect">
            <a:avLst/>
          </a:prstGeom>
          <a:ln w="12700">
            <a:miter lim="400000"/>
          </a:ln>
          <a:extLst>
            <a:ext uri="{C572A759-6A51-4108-AA02-DFA0A04FC94B}">
              <ma14:wrappingTextBoxFlag xmlns="" xmlns:ma14="http://schemas.microsoft.com/office/mac/drawingml/2011/main" val="1"/>
            </a:ext>
          </a:extLst>
        </p:spPr>
        <p:txBody>
          <a:bodyPr lIns="19050" tIns="19050" rIns="19050" bIns="19050" anchor="t">
            <a:normAutofit/>
          </a:bodyPr>
          <a:lstStyle>
            <a:lvl1pPr marL="0" marR="0" indent="0" algn="ctr" defTabSz="825500" latinLnBrk="0">
              <a:lnSpc>
                <a:spcPct val="100000"/>
              </a:lnSpc>
              <a:spcBef>
                <a:spcPts val="0"/>
              </a:spcBef>
              <a:spcAft>
                <a:spcPts val="0"/>
              </a:spcAft>
              <a:buClrTx/>
              <a:buSzTx/>
              <a:buFontTx/>
              <a:buNone/>
              <a:tabLst/>
              <a:defRPr sz="5400" b="0" i="0" u="none" strike="noStrike" cap="none" spc="0" baseline="0">
                <a:solidFill>
                  <a:srgbClr val="000000"/>
                </a:solidFill>
                <a:uFillTx/>
                <a:latin typeface="Helvetica Neue"/>
                <a:ea typeface="Helvetica Neue"/>
                <a:cs typeface="Helvetica Neue"/>
                <a:sym typeface="Helvetica Neue"/>
              </a:defRPr>
            </a:lvl1pPr>
            <a:lvl2pPr marL="0" marR="0" indent="0" algn="ctr" defTabSz="825500" latinLnBrk="0">
              <a:lnSpc>
                <a:spcPct val="100000"/>
              </a:lnSpc>
              <a:spcBef>
                <a:spcPts val="0"/>
              </a:spcBef>
              <a:spcAft>
                <a:spcPts val="0"/>
              </a:spcAft>
              <a:buClrTx/>
              <a:buSzTx/>
              <a:buFontTx/>
              <a:buNone/>
              <a:tabLst/>
              <a:defRPr sz="5400" b="0" i="0" u="none" strike="noStrike" cap="none" spc="0" baseline="0">
                <a:solidFill>
                  <a:srgbClr val="000000"/>
                </a:solidFill>
                <a:uFillTx/>
                <a:latin typeface="Helvetica Neue"/>
                <a:ea typeface="Helvetica Neue"/>
                <a:cs typeface="Helvetica Neue"/>
                <a:sym typeface="Helvetica Neue"/>
              </a:defRPr>
            </a:lvl2pPr>
            <a:lvl3pPr marL="0" marR="0" indent="0" algn="ctr" defTabSz="825500" latinLnBrk="0">
              <a:lnSpc>
                <a:spcPct val="100000"/>
              </a:lnSpc>
              <a:spcBef>
                <a:spcPts val="0"/>
              </a:spcBef>
              <a:spcAft>
                <a:spcPts val="0"/>
              </a:spcAft>
              <a:buClrTx/>
              <a:buSzTx/>
              <a:buFontTx/>
              <a:buNone/>
              <a:tabLst/>
              <a:defRPr sz="5400" b="0" i="0" u="none" strike="noStrike" cap="none" spc="0" baseline="0">
                <a:solidFill>
                  <a:srgbClr val="000000"/>
                </a:solidFill>
                <a:uFillTx/>
                <a:latin typeface="Helvetica Neue"/>
                <a:ea typeface="Helvetica Neue"/>
                <a:cs typeface="Helvetica Neue"/>
                <a:sym typeface="Helvetica Neue"/>
              </a:defRPr>
            </a:lvl3pPr>
            <a:lvl4pPr marL="0" marR="0" indent="0" algn="ctr" defTabSz="825500" latinLnBrk="0">
              <a:lnSpc>
                <a:spcPct val="100000"/>
              </a:lnSpc>
              <a:spcBef>
                <a:spcPts val="0"/>
              </a:spcBef>
              <a:spcAft>
                <a:spcPts val="0"/>
              </a:spcAft>
              <a:buClrTx/>
              <a:buSzTx/>
              <a:buFontTx/>
              <a:buNone/>
              <a:tabLst/>
              <a:defRPr sz="5400" b="0" i="0" u="none" strike="noStrike" cap="none" spc="0" baseline="0">
                <a:solidFill>
                  <a:srgbClr val="000000"/>
                </a:solidFill>
                <a:uFillTx/>
                <a:latin typeface="Helvetica Neue"/>
                <a:ea typeface="Helvetica Neue"/>
                <a:cs typeface="Helvetica Neue"/>
                <a:sym typeface="Helvetica Neue"/>
              </a:defRPr>
            </a:lvl4pPr>
            <a:lvl5pPr marL="0" marR="0" indent="0" algn="ctr" defTabSz="825500" latinLnBrk="0">
              <a:lnSpc>
                <a:spcPct val="100000"/>
              </a:lnSpc>
              <a:spcBef>
                <a:spcPts val="0"/>
              </a:spcBef>
              <a:spcAft>
                <a:spcPts val="0"/>
              </a:spcAft>
              <a:buClrTx/>
              <a:buSzTx/>
              <a:buFontTx/>
              <a:buNone/>
              <a:tabLst/>
              <a:defRPr sz="5400" b="0" i="0" u="none" strike="noStrike" cap="none" spc="0" baseline="0">
                <a:solidFill>
                  <a:srgbClr val="000000"/>
                </a:solidFill>
                <a:uFillTx/>
                <a:latin typeface="Helvetica Neue"/>
                <a:ea typeface="Helvetica Neue"/>
                <a:cs typeface="Helvetica Neue"/>
                <a:sym typeface="Helvetica Neue"/>
              </a:defRPr>
            </a:lvl5pPr>
            <a:lvl6pPr marL="3810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000000"/>
                </a:solidFill>
                <a:uFillTx/>
                <a:latin typeface="Helvetica Neue"/>
                <a:ea typeface="Helvetica Neue"/>
                <a:cs typeface="Helvetica Neue"/>
                <a:sym typeface="Helvetica Neue"/>
              </a:defRPr>
            </a:lvl6pPr>
            <a:lvl7pPr marL="4445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000000"/>
                </a:solidFill>
                <a:uFillTx/>
                <a:latin typeface="Helvetica Neue"/>
                <a:ea typeface="Helvetica Neue"/>
                <a:cs typeface="Helvetica Neue"/>
                <a:sym typeface="Helvetica Neue"/>
              </a:defRPr>
            </a:lvl7pPr>
            <a:lvl8pPr marL="5080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000000"/>
                </a:solidFill>
                <a:uFillTx/>
                <a:latin typeface="Helvetica Neue"/>
                <a:ea typeface="Helvetica Neue"/>
                <a:cs typeface="Helvetica Neue"/>
                <a:sym typeface="Helvetica Neue"/>
              </a:defRPr>
            </a:lvl8pPr>
            <a:lvl9pPr marL="5715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000000"/>
                </a:solidFill>
                <a:uFillTx/>
                <a:latin typeface="Helvetica Neue"/>
                <a:ea typeface="Helvetica Neue"/>
                <a:cs typeface="Helvetica Neue"/>
                <a:sym typeface="Helvetica Neue"/>
              </a:defRPr>
            </a:lvl9pPr>
          </a:lstStyle>
          <a:p>
            <a:pPr algn="l" defTabSz="685800">
              <a:spcBef>
                <a:spcPts val="1350"/>
              </a:spcBef>
              <a:buClr>
                <a:srgbClr val="595959"/>
              </a:buClr>
            </a:pPr>
            <a:r>
              <a:rPr lang="ru-RU" sz="4000" b="1" dirty="0">
                <a:solidFill>
                  <a:schemeClr val="tx1"/>
                </a:solidFill>
                <a:latin typeface="Arial"/>
                <a:cs typeface="Arial"/>
              </a:rPr>
              <a:t>Так отрадно жить с Тобою, </a:t>
            </a:r>
          </a:p>
          <a:p>
            <a:pPr algn="l" defTabSz="685800">
              <a:spcBef>
                <a:spcPts val="1350"/>
              </a:spcBef>
              <a:buClr>
                <a:srgbClr val="595959"/>
              </a:buClr>
            </a:pPr>
            <a:r>
              <a:rPr lang="ru-RU" sz="4000" b="1" dirty="0">
                <a:solidFill>
                  <a:schemeClr val="tx1"/>
                </a:solidFill>
                <a:latin typeface="Arial"/>
                <a:cs typeface="Arial"/>
              </a:rPr>
              <a:t>Верить в то, что Ты сказал;</a:t>
            </a:r>
          </a:p>
          <a:p>
            <a:pPr algn="l" defTabSz="685800">
              <a:spcBef>
                <a:spcPts val="1350"/>
              </a:spcBef>
              <a:buClr>
                <a:srgbClr val="595959"/>
              </a:buClr>
            </a:pPr>
            <a:r>
              <a:rPr lang="ru-RU" sz="4000" b="1" dirty="0">
                <a:solidFill>
                  <a:schemeClr val="tx1"/>
                </a:solidFill>
                <a:latin typeface="Arial"/>
                <a:cs typeface="Arial"/>
              </a:rPr>
              <a:t>И, принявший весть святую,</a:t>
            </a:r>
          </a:p>
          <a:p>
            <a:pPr algn="l" defTabSz="685800">
              <a:spcBef>
                <a:spcPts val="1350"/>
              </a:spcBef>
              <a:buClr>
                <a:srgbClr val="595959"/>
              </a:buClr>
            </a:pPr>
            <a:r>
              <a:rPr lang="ru-RU" sz="4000" b="1" dirty="0">
                <a:solidFill>
                  <a:schemeClr val="tx1"/>
                </a:solidFill>
                <a:latin typeface="Arial"/>
                <a:cs typeface="Arial"/>
              </a:rPr>
              <a:t>Я любовь Твою познал.</a:t>
            </a:r>
          </a:p>
          <a:p>
            <a:pPr algn="l" defTabSz="685800">
              <a:spcBef>
                <a:spcPts val="1350"/>
              </a:spcBef>
              <a:buClr>
                <a:srgbClr val="595959"/>
              </a:buClr>
            </a:pPr>
            <a:endParaRPr lang="ru-RU" sz="4000" b="1" dirty="0">
              <a:solidFill>
                <a:schemeClr val="tx1"/>
              </a:solidFill>
              <a:latin typeface="Arial"/>
              <a:cs typeface="Arial"/>
            </a:endParaRPr>
          </a:p>
        </p:txBody>
      </p:sp>
    </p:spTree>
    <p:extLst>
      <p:ext uri="{BB962C8B-B14F-4D97-AF65-F5344CB8AC3E}">
        <p14:creationId xmlns:p14="http://schemas.microsoft.com/office/powerpoint/2010/main" val="3620379650"/>
      </p:ext>
    </p:extLst>
  </p:cSld>
  <p:clrMapOvr>
    <a:masterClrMapping/>
  </p:clrMapOvr>
  <p:transition spd="med"/>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6" name="Image" descr="Image"/>
          <p:cNvPicPr>
            <a:picLocks noChangeAspect="1"/>
          </p:cNvPicPr>
          <p:nvPr/>
        </p:nvPicPr>
        <p:blipFill>
          <a:blip r:embed="rId3"/>
          <a:stretch>
            <a:fillRect/>
          </a:stretch>
        </p:blipFill>
        <p:spPr>
          <a:xfrm>
            <a:off x="8126688" y="227036"/>
            <a:ext cx="724937" cy="650829"/>
          </a:xfrm>
          <a:prstGeom prst="rect">
            <a:avLst/>
          </a:prstGeom>
          <a:ln w="12700">
            <a:miter lim="400000"/>
          </a:ln>
        </p:spPr>
      </p:pic>
      <p:pic>
        <p:nvPicPr>
          <p:cNvPr id="5" name="Picture 4" descr="right.jp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10800000">
            <a:off x="-1" y="0"/>
            <a:ext cx="2178122" cy="5161176"/>
          </a:xfrm>
          <a:prstGeom prst="rect">
            <a:avLst/>
          </a:prstGeom>
        </p:spPr>
      </p:pic>
      <p:sp>
        <p:nvSpPr>
          <p:cNvPr id="4" name="Объект 2">
            <a:extLst>
              <a:ext uri="{FF2B5EF4-FFF2-40B4-BE49-F238E27FC236}">
                <a16:creationId xmlns:a16="http://schemas.microsoft.com/office/drawing/2014/main" id="{6FDBC29A-CD02-8A4B-A371-19BB2054B008}"/>
              </a:ext>
            </a:extLst>
          </p:cNvPr>
          <p:cNvSpPr txBox="1">
            <a:spLocks/>
          </p:cNvSpPr>
          <p:nvPr/>
        </p:nvSpPr>
        <p:spPr>
          <a:xfrm>
            <a:off x="1999489" y="480774"/>
            <a:ext cx="7095744" cy="4199628"/>
          </a:xfrm>
          <a:prstGeom prst="rect">
            <a:avLst/>
          </a:prstGeom>
          <a:ln w="12700">
            <a:miter lim="400000"/>
          </a:ln>
          <a:extLst>
            <a:ext uri="{C572A759-6A51-4108-AA02-DFA0A04FC94B}">
              <ma14:wrappingTextBoxFlag xmlns="" xmlns:ma14="http://schemas.microsoft.com/office/mac/drawingml/2011/main" val="1"/>
            </a:ext>
          </a:extLst>
        </p:spPr>
        <p:txBody>
          <a:bodyPr lIns="19050" tIns="19050" rIns="19050" bIns="19050" anchor="t">
            <a:normAutofit/>
          </a:bodyPr>
          <a:lstStyle>
            <a:lvl1pPr marL="0" marR="0" indent="0" algn="ctr" defTabSz="825500" latinLnBrk="0">
              <a:lnSpc>
                <a:spcPct val="100000"/>
              </a:lnSpc>
              <a:spcBef>
                <a:spcPts val="0"/>
              </a:spcBef>
              <a:spcAft>
                <a:spcPts val="0"/>
              </a:spcAft>
              <a:buClrTx/>
              <a:buSzTx/>
              <a:buFontTx/>
              <a:buNone/>
              <a:tabLst/>
              <a:defRPr sz="5400" b="0" i="0" u="none" strike="noStrike" cap="none" spc="0" baseline="0">
                <a:solidFill>
                  <a:srgbClr val="000000"/>
                </a:solidFill>
                <a:uFillTx/>
                <a:latin typeface="Helvetica Neue"/>
                <a:ea typeface="Helvetica Neue"/>
                <a:cs typeface="Helvetica Neue"/>
                <a:sym typeface="Helvetica Neue"/>
              </a:defRPr>
            </a:lvl1pPr>
            <a:lvl2pPr marL="0" marR="0" indent="0" algn="ctr" defTabSz="825500" latinLnBrk="0">
              <a:lnSpc>
                <a:spcPct val="100000"/>
              </a:lnSpc>
              <a:spcBef>
                <a:spcPts val="0"/>
              </a:spcBef>
              <a:spcAft>
                <a:spcPts val="0"/>
              </a:spcAft>
              <a:buClrTx/>
              <a:buSzTx/>
              <a:buFontTx/>
              <a:buNone/>
              <a:tabLst/>
              <a:defRPr sz="5400" b="0" i="0" u="none" strike="noStrike" cap="none" spc="0" baseline="0">
                <a:solidFill>
                  <a:srgbClr val="000000"/>
                </a:solidFill>
                <a:uFillTx/>
                <a:latin typeface="Helvetica Neue"/>
                <a:ea typeface="Helvetica Neue"/>
                <a:cs typeface="Helvetica Neue"/>
                <a:sym typeface="Helvetica Neue"/>
              </a:defRPr>
            </a:lvl2pPr>
            <a:lvl3pPr marL="0" marR="0" indent="0" algn="ctr" defTabSz="825500" latinLnBrk="0">
              <a:lnSpc>
                <a:spcPct val="100000"/>
              </a:lnSpc>
              <a:spcBef>
                <a:spcPts val="0"/>
              </a:spcBef>
              <a:spcAft>
                <a:spcPts val="0"/>
              </a:spcAft>
              <a:buClrTx/>
              <a:buSzTx/>
              <a:buFontTx/>
              <a:buNone/>
              <a:tabLst/>
              <a:defRPr sz="5400" b="0" i="0" u="none" strike="noStrike" cap="none" spc="0" baseline="0">
                <a:solidFill>
                  <a:srgbClr val="000000"/>
                </a:solidFill>
                <a:uFillTx/>
                <a:latin typeface="Helvetica Neue"/>
                <a:ea typeface="Helvetica Neue"/>
                <a:cs typeface="Helvetica Neue"/>
                <a:sym typeface="Helvetica Neue"/>
              </a:defRPr>
            </a:lvl3pPr>
            <a:lvl4pPr marL="0" marR="0" indent="0" algn="ctr" defTabSz="825500" latinLnBrk="0">
              <a:lnSpc>
                <a:spcPct val="100000"/>
              </a:lnSpc>
              <a:spcBef>
                <a:spcPts val="0"/>
              </a:spcBef>
              <a:spcAft>
                <a:spcPts val="0"/>
              </a:spcAft>
              <a:buClrTx/>
              <a:buSzTx/>
              <a:buFontTx/>
              <a:buNone/>
              <a:tabLst/>
              <a:defRPr sz="5400" b="0" i="0" u="none" strike="noStrike" cap="none" spc="0" baseline="0">
                <a:solidFill>
                  <a:srgbClr val="000000"/>
                </a:solidFill>
                <a:uFillTx/>
                <a:latin typeface="Helvetica Neue"/>
                <a:ea typeface="Helvetica Neue"/>
                <a:cs typeface="Helvetica Neue"/>
                <a:sym typeface="Helvetica Neue"/>
              </a:defRPr>
            </a:lvl4pPr>
            <a:lvl5pPr marL="0" marR="0" indent="0" algn="ctr" defTabSz="825500" latinLnBrk="0">
              <a:lnSpc>
                <a:spcPct val="100000"/>
              </a:lnSpc>
              <a:spcBef>
                <a:spcPts val="0"/>
              </a:spcBef>
              <a:spcAft>
                <a:spcPts val="0"/>
              </a:spcAft>
              <a:buClrTx/>
              <a:buSzTx/>
              <a:buFontTx/>
              <a:buNone/>
              <a:tabLst/>
              <a:defRPr sz="5400" b="0" i="0" u="none" strike="noStrike" cap="none" spc="0" baseline="0">
                <a:solidFill>
                  <a:srgbClr val="000000"/>
                </a:solidFill>
                <a:uFillTx/>
                <a:latin typeface="Helvetica Neue"/>
                <a:ea typeface="Helvetica Neue"/>
                <a:cs typeface="Helvetica Neue"/>
                <a:sym typeface="Helvetica Neue"/>
              </a:defRPr>
            </a:lvl5pPr>
            <a:lvl6pPr marL="3810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000000"/>
                </a:solidFill>
                <a:uFillTx/>
                <a:latin typeface="Helvetica Neue"/>
                <a:ea typeface="Helvetica Neue"/>
                <a:cs typeface="Helvetica Neue"/>
                <a:sym typeface="Helvetica Neue"/>
              </a:defRPr>
            </a:lvl6pPr>
            <a:lvl7pPr marL="4445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000000"/>
                </a:solidFill>
                <a:uFillTx/>
                <a:latin typeface="Helvetica Neue"/>
                <a:ea typeface="Helvetica Neue"/>
                <a:cs typeface="Helvetica Neue"/>
                <a:sym typeface="Helvetica Neue"/>
              </a:defRPr>
            </a:lvl7pPr>
            <a:lvl8pPr marL="5080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000000"/>
                </a:solidFill>
                <a:uFillTx/>
                <a:latin typeface="Helvetica Neue"/>
                <a:ea typeface="Helvetica Neue"/>
                <a:cs typeface="Helvetica Neue"/>
                <a:sym typeface="Helvetica Neue"/>
              </a:defRPr>
            </a:lvl8pPr>
            <a:lvl9pPr marL="5715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000000"/>
                </a:solidFill>
                <a:uFillTx/>
                <a:latin typeface="Helvetica Neue"/>
                <a:ea typeface="Helvetica Neue"/>
                <a:cs typeface="Helvetica Neue"/>
                <a:sym typeface="Helvetica Neue"/>
              </a:defRPr>
            </a:lvl9pPr>
          </a:lstStyle>
          <a:p>
            <a:pPr algn="l" defTabSz="685800">
              <a:spcBef>
                <a:spcPts val="1350"/>
              </a:spcBef>
              <a:buClr>
                <a:srgbClr val="595959"/>
              </a:buClr>
            </a:pPr>
            <a:r>
              <a:rPr lang="ru-RU" sz="2400" b="1" dirty="0">
                <a:solidFill>
                  <a:schemeClr val="tx1"/>
                </a:solidFill>
                <a:latin typeface="Arial"/>
                <a:ea typeface="+mn-ea"/>
                <a:cs typeface="Arial"/>
              </a:rPr>
              <a:t>Припев</a:t>
            </a:r>
            <a:r>
              <a:rPr lang="ru-RU" sz="2800" b="1" dirty="0">
                <a:solidFill>
                  <a:schemeClr val="tx1"/>
                </a:solidFill>
                <a:latin typeface="Arial"/>
                <a:ea typeface="+mn-ea"/>
                <a:cs typeface="Arial"/>
              </a:rPr>
              <a:t>: </a:t>
            </a:r>
          </a:p>
          <a:p>
            <a:pPr algn="l" defTabSz="685800">
              <a:spcBef>
                <a:spcPts val="1350"/>
              </a:spcBef>
              <a:buClr>
                <a:srgbClr val="595959"/>
              </a:buClr>
            </a:pPr>
            <a:r>
              <a:rPr lang="ru-RU" sz="3700" b="1" dirty="0">
                <a:solidFill>
                  <a:schemeClr val="tx1"/>
                </a:solidFill>
                <a:latin typeface="Arial"/>
                <a:cs typeface="Arial"/>
              </a:rPr>
              <a:t>Иисус, жить здесь Тобою</a:t>
            </a:r>
          </a:p>
          <a:p>
            <a:pPr algn="l" defTabSz="685800">
              <a:spcBef>
                <a:spcPts val="1350"/>
              </a:spcBef>
              <a:buClr>
                <a:srgbClr val="595959"/>
              </a:buClr>
            </a:pPr>
            <a:r>
              <a:rPr lang="ru-RU" sz="3700" b="1" dirty="0">
                <a:solidFill>
                  <a:schemeClr val="tx1"/>
                </a:solidFill>
                <a:latin typeface="Arial"/>
                <a:cs typeface="Arial"/>
              </a:rPr>
              <a:t>И познать любовь Твою</a:t>
            </a:r>
          </a:p>
          <a:p>
            <a:pPr algn="l" defTabSz="685800">
              <a:spcBef>
                <a:spcPts val="1350"/>
              </a:spcBef>
              <a:buClr>
                <a:srgbClr val="595959"/>
              </a:buClr>
            </a:pPr>
            <a:r>
              <a:rPr lang="ru-RU" sz="3700" b="1" dirty="0">
                <a:solidFill>
                  <a:schemeClr val="tx1"/>
                </a:solidFill>
                <a:latin typeface="Arial"/>
                <a:cs typeface="Arial"/>
              </a:rPr>
              <a:t>Я желаю всей душою;</a:t>
            </a:r>
          </a:p>
          <a:p>
            <a:pPr algn="l" defTabSz="685800">
              <a:spcBef>
                <a:spcPts val="1350"/>
              </a:spcBef>
              <a:buClr>
                <a:srgbClr val="595959"/>
              </a:buClr>
            </a:pPr>
            <a:r>
              <a:rPr lang="ru-RU" sz="3700" b="1" dirty="0">
                <a:solidFill>
                  <a:schemeClr val="tx1"/>
                </a:solidFill>
                <a:latin typeface="Arial"/>
                <a:cs typeface="Arial"/>
              </a:rPr>
              <a:t>Сердцем я к Тебе стремлюсь.</a:t>
            </a:r>
          </a:p>
          <a:p>
            <a:pPr algn="l" defTabSz="685800">
              <a:spcBef>
                <a:spcPts val="1350"/>
              </a:spcBef>
              <a:buClr>
                <a:srgbClr val="595959"/>
              </a:buClr>
            </a:pPr>
            <a:endParaRPr lang="ru-RU" sz="2475" b="1" dirty="0">
              <a:solidFill>
                <a:schemeClr val="tx1"/>
              </a:solidFill>
              <a:latin typeface="Arial"/>
              <a:cs typeface="Arial"/>
            </a:endParaRPr>
          </a:p>
        </p:txBody>
      </p:sp>
    </p:spTree>
    <p:extLst>
      <p:ext uri="{BB962C8B-B14F-4D97-AF65-F5344CB8AC3E}">
        <p14:creationId xmlns:p14="http://schemas.microsoft.com/office/powerpoint/2010/main" val="3233705207"/>
      </p:ext>
    </p:extLst>
  </p:cSld>
  <p:clrMapOvr>
    <a:masterClrMapping/>
  </p:clrMapOvr>
  <p:transition spd="med"/>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6" name="Image" descr="Image"/>
          <p:cNvPicPr>
            <a:picLocks noChangeAspect="1"/>
          </p:cNvPicPr>
          <p:nvPr/>
        </p:nvPicPr>
        <p:blipFill>
          <a:blip r:embed="rId3"/>
          <a:stretch>
            <a:fillRect/>
          </a:stretch>
        </p:blipFill>
        <p:spPr>
          <a:xfrm>
            <a:off x="8126688" y="227036"/>
            <a:ext cx="724937" cy="650829"/>
          </a:xfrm>
          <a:prstGeom prst="rect">
            <a:avLst/>
          </a:prstGeom>
          <a:ln w="12700">
            <a:miter lim="400000"/>
          </a:ln>
        </p:spPr>
      </p:pic>
      <p:pic>
        <p:nvPicPr>
          <p:cNvPr id="2" name="Picture 1" descr="слайд 3.jp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227036"/>
            <a:ext cx="9216764" cy="5229482"/>
          </a:xfrm>
          <a:prstGeom prst="rect">
            <a:avLst/>
          </a:prstGeom>
        </p:spPr>
      </p:pic>
      <p:sp>
        <p:nvSpPr>
          <p:cNvPr id="6" name="Объект 2">
            <a:extLst>
              <a:ext uri="{FF2B5EF4-FFF2-40B4-BE49-F238E27FC236}">
                <a16:creationId xmlns:a16="http://schemas.microsoft.com/office/drawing/2014/main" id="{6B8ED59A-43B5-CF46-8C25-392AB85832A3}"/>
              </a:ext>
            </a:extLst>
          </p:cNvPr>
          <p:cNvSpPr txBox="1">
            <a:spLocks/>
          </p:cNvSpPr>
          <p:nvPr/>
        </p:nvSpPr>
        <p:spPr>
          <a:xfrm>
            <a:off x="499873" y="451635"/>
            <a:ext cx="7989284" cy="3486150"/>
          </a:xfrm>
          <a:prstGeom prst="rect">
            <a:avLst/>
          </a:prstGeom>
          <a:ln w="12700">
            <a:miter lim="400000"/>
          </a:ln>
          <a:extLst>
            <a:ext uri="{C572A759-6A51-4108-AA02-DFA0A04FC94B}">
              <ma14:wrappingTextBoxFlag xmlns="" xmlns:ma14="http://schemas.microsoft.com/office/mac/drawingml/2011/main" val="1"/>
            </a:ext>
          </a:extLst>
        </p:spPr>
        <p:txBody>
          <a:bodyPr lIns="19050" tIns="19050" rIns="19050" bIns="19050" anchor="t">
            <a:normAutofit/>
          </a:bodyPr>
          <a:lstStyle>
            <a:lvl1pPr marL="0" marR="0" indent="0" algn="ctr" defTabSz="825500" latinLnBrk="0">
              <a:lnSpc>
                <a:spcPct val="100000"/>
              </a:lnSpc>
              <a:spcBef>
                <a:spcPts val="0"/>
              </a:spcBef>
              <a:spcAft>
                <a:spcPts val="0"/>
              </a:spcAft>
              <a:buClrTx/>
              <a:buSzTx/>
              <a:buFontTx/>
              <a:buNone/>
              <a:tabLst/>
              <a:defRPr sz="5400" b="0" i="0" u="none" strike="noStrike" cap="none" spc="0" baseline="0">
                <a:solidFill>
                  <a:srgbClr val="000000"/>
                </a:solidFill>
                <a:uFillTx/>
                <a:latin typeface="Helvetica Neue"/>
                <a:ea typeface="Helvetica Neue"/>
                <a:cs typeface="Helvetica Neue"/>
                <a:sym typeface="Helvetica Neue"/>
              </a:defRPr>
            </a:lvl1pPr>
            <a:lvl2pPr marL="0" marR="0" indent="0" algn="ctr" defTabSz="825500" latinLnBrk="0">
              <a:lnSpc>
                <a:spcPct val="100000"/>
              </a:lnSpc>
              <a:spcBef>
                <a:spcPts val="0"/>
              </a:spcBef>
              <a:spcAft>
                <a:spcPts val="0"/>
              </a:spcAft>
              <a:buClrTx/>
              <a:buSzTx/>
              <a:buFontTx/>
              <a:buNone/>
              <a:tabLst/>
              <a:defRPr sz="5400" b="0" i="0" u="none" strike="noStrike" cap="none" spc="0" baseline="0">
                <a:solidFill>
                  <a:srgbClr val="000000"/>
                </a:solidFill>
                <a:uFillTx/>
                <a:latin typeface="Helvetica Neue"/>
                <a:ea typeface="Helvetica Neue"/>
                <a:cs typeface="Helvetica Neue"/>
                <a:sym typeface="Helvetica Neue"/>
              </a:defRPr>
            </a:lvl2pPr>
            <a:lvl3pPr marL="0" marR="0" indent="0" algn="ctr" defTabSz="825500" latinLnBrk="0">
              <a:lnSpc>
                <a:spcPct val="100000"/>
              </a:lnSpc>
              <a:spcBef>
                <a:spcPts val="0"/>
              </a:spcBef>
              <a:spcAft>
                <a:spcPts val="0"/>
              </a:spcAft>
              <a:buClrTx/>
              <a:buSzTx/>
              <a:buFontTx/>
              <a:buNone/>
              <a:tabLst/>
              <a:defRPr sz="5400" b="0" i="0" u="none" strike="noStrike" cap="none" spc="0" baseline="0">
                <a:solidFill>
                  <a:srgbClr val="000000"/>
                </a:solidFill>
                <a:uFillTx/>
                <a:latin typeface="Helvetica Neue"/>
                <a:ea typeface="Helvetica Neue"/>
                <a:cs typeface="Helvetica Neue"/>
                <a:sym typeface="Helvetica Neue"/>
              </a:defRPr>
            </a:lvl3pPr>
            <a:lvl4pPr marL="0" marR="0" indent="0" algn="ctr" defTabSz="825500" latinLnBrk="0">
              <a:lnSpc>
                <a:spcPct val="100000"/>
              </a:lnSpc>
              <a:spcBef>
                <a:spcPts val="0"/>
              </a:spcBef>
              <a:spcAft>
                <a:spcPts val="0"/>
              </a:spcAft>
              <a:buClrTx/>
              <a:buSzTx/>
              <a:buFontTx/>
              <a:buNone/>
              <a:tabLst/>
              <a:defRPr sz="5400" b="0" i="0" u="none" strike="noStrike" cap="none" spc="0" baseline="0">
                <a:solidFill>
                  <a:srgbClr val="000000"/>
                </a:solidFill>
                <a:uFillTx/>
                <a:latin typeface="Helvetica Neue"/>
                <a:ea typeface="Helvetica Neue"/>
                <a:cs typeface="Helvetica Neue"/>
                <a:sym typeface="Helvetica Neue"/>
              </a:defRPr>
            </a:lvl4pPr>
            <a:lvl5pPr marL="0" marR="0" indent="0" algn="ctr" defTabSz="825500" latinLnBrk="0">
              <a:lnSpc>
                <a:spcPct val="100000"/>
              </a:lnSpc>
              <a:spcBef>
                <a:spcPts val="0"/>
              </a:spcBef>
              <a:spcAft>
                <a:spcPts val="0"/>
              </a:spcAft>
              <a:buClrTx/>
              <a:buSzTx/>
              <a:buFontTx/>
              <a:buNone/>
              <a:tabLst/>
              <a:defRPr sz="5400" b="0" i="0" u="none" strike="noStrike" cap="none" spc="0" baseline="0">
                <a:solidFill>
                  <a:srgbClr val="000000"/>
                </a:solidFill>
                <a:uFillTx/>
                <a:latin typeface="Helvetica Neue"/>
                <a:ea typeface="Helvetica Neue"/>
                <a:cs typeface="Helvetica Neue"/>
                <a:sym typeface="Helvetica Neue"/>
              </a:defRPr>
            </a:lvl5pPr>
            <a:lvl6pPr marL="3810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000000"/>
                </a:solidFill>
                <a:uFillTx/>
                <a:latin typeface="Helvetica Neue"/>
                <a:ea typeface="Helvetica Neue"/>
                <a:cs typeface="Helvetica Neue"/>
                <a:sym typeface="Helvetica Neue"/>
              </a:defRPr>
            </a:lvl6pPr>
            <a:lvl7pPr marL="4445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000000"/>
                </a:solidFill>
                <a:uFillTx/>
                <a:latin typeface="Helvetica Neue"/>
                <a:ea typeface="Helvetica Neue"/>
                <a:cs typeface="Helvetica Neue"/>
                <a:sym typeface="Helvetica Neue"/>
              </a:defRPr>
            </a:lvl7pPr>
            <a:lvl8pPr marL="5080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000000"/>
                </a:solidFill>
                <a:uFillTx/>
                <a:latin typeface="Helvetica Neue"/>
                <a:ea typeface="Helvetica Neue"/>
                <a:cs typeface="Helvetica Neue"/>
                <a:sym typeface="Helvetica Neue"/>
              </a:defRPr>
            </a:lvl8pPr>
            <a:lvl9pPr marL="5715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000000"/>
                </a:solidFill>
                <a:uFillTx/>
                <a:latin typeface="Helvetica Neue"/>
                <a:ea typeface="Helvetica Neue"/>
                <a:cs typeface="Helvetica Neue"/>
                <a:sym typeface="Helvetica Neue"/>
              </a:defRPr>
            </a:lvl9pPr>
          </a:lstStyle>
          <a:p>
            <a:pPr lvl="0" algn="l" defTabSz="685800">
              <a:spcBef>
                <a:spcPts val="1350"/>
              </a:spcBef>
              <a:buClr>
                <a:srgbClr val="595959"/>
              </a:buClr>
            </a:pPr>
            <a:r>
              <a:rPr lang="ru-RU" sz="4000" b="1" dirty="0">
                <a:solidFill>
                  <a:schemeClr val="tx1"/>
                </a:solidFill>
                <a:latin typeface="Arial"/>
                <a:cs typeface="Arial"/>
              </a:rPr>
              <a:t>Иисус, мой Искупитель,</a:t>
            </a:r>
          </a:p>
          <a:p>
            <a:pPr lvl="0" algn="l" defTabSz="685800">
              <a:spcBef>
                <a:spcPts val="1350"/>
              </a:spcBef>
              <a:buClr>
                <a:srgbClr val="595959"/>
              </a:buClr>
            </a:pPr>
            <a:r>
              <a:rPr lang="ru-RU" sz="4000" b="1" dirty="0">
                <a:solidFill>
                  <a:schemeClr val="tx1"/>
                </a:solidFill>
                <a:latin typeface="Arial"/>
                <a:cs typeface="Arial"/>
              </a:rPr>
              <a:t>Смертью смерть Ты победил, </a:t>
            </a:r>
          </a:p>
          <a:p>
            <a:pPr lvl="0" algn="l" defTabSz="685800">
              <a:spcBef>
                <a:spcPts val="1350"/>
              </a:spcBef>
              <a:buClr>
                <a:srgbClr val="595959"/>
              </a:buClr>
            </a:pPr>
            <a:r>
              <a:rPr lang="ru-RU" sz="4000" b="1" dirty="0">
                <a:solidFill>
                  <a:schemeClr val="tx1"/>
                </a:solidFill>
                <a:latin typeface="Arial"/>
                <a:cs typeface="Arial"/>
              </a:rPr>
              <a:t>Чтобы, бедный мира житель,</a:t>
            </a:r>
          </a:p>
          <a:p>
            <a:pPr lvl="0" algn="l" defTabSz="685800">
              <a:spcBef>
                <a:spcPts val="1350"/>
              </a:spcBef>
              <a:buClr>
                <a:srgbClr val="595959"/>
              </a:buClr>
            </a:pPr>
            <a:r>
              <a:rPr lang="ru-RU" sz="4000" b="1" dirty="0">
                <a:solidFill>
                  <a:schemeClr val="tx1"/>
                </a:solidFill>
                <a:latin typeface="Arial"/>
                <a:cs typeface="Arial"/>
              </a:rPr>
              <a:t>Я с Тобою вечно жил.</a:t>
            </a:r>
          </a:p>
          <a:p>
            <a:pPr lvl="0" algn="l" defTabSz="685800">
              <a:spcBef>
                <a:spcPts val="1350"/>
              </a:spcBef>
              <a:buClr>
                <a:srgbClr val="595959"/>
              </a:buClr>
            </a:pPr>
            <a:endParaRPr lang="ru-RU" sz="4000" b="1" dirty="0">
              <a:solidFill>
                <a:schemeClr val="tx1"/>
              </a:solidFill>
              <a:latin typeface="Arial"/>
              <a:cs typeface="Arial"/>
            </a:endParaRPr>
          </a:p>
        </p:txBody>
      </p:sp>
    </p:spTree>
    <p:extLst>
      <p:ext uri="{BB962C8B-B14F-4D97-AF65-F5344CB8AC3E}">
        <p14:creationId xmlns:p14="http://schemas.microsoft.com/office/powerpoint/2010/main" val="3082297214"/>
      </p:ext>
    </p:extLst>
  </p:cSld>
  <p:clrMapOvr>
    <a:masterClrMapping/>
  </p:clrMapOvr>
  <p:transition spd="med"/>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6" name="Image" descr="Image"/>
          <p:cNvPicPr>
            <a:picLocks noChangeAspect="1"/>
          </p:cNvPicPr>
          <p:nvPr/>
        </p:nvPicPr>
        <p:blipFill>
          <a:blip r:embed="rId3"/>
          <a:stretch>
            <a:fillRect/>
          </a:stretch>
        </p:blipFill>
        <p:spPr>
          <a:xfrm>
            <a:off x="8126688" y="227036"/>
            <a:ext cx="724937" cy="650829"/>
          </a:xfrm>
          <a:prstGeom prst="rect">
            <a:avLst/>
          </a:prstGeom>
          <a:ln w="12700">
            <a:miter lim="400000"/>
          </a:ln>
        </p:spPr>
      </p:pic>
      <p:pic>
        <p:nvPicPr>
          <p:cNvPr id="5" name="Picture 4" descr="right.jp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10800000">
            <a:off x="-1" y="0"/>
            <a:ext cx="2178122" cy="5161176"/>
          </a:xfrm>
          <a:prstGeom prst="rect">
            <a:avLst/>
          </a:prstGeom>
        </p:spPr>
      </p:pic>
      <p:sp>
        <p:nvSpPr>
          <p:cNvPr id="4" name="Объект 2">
            <a:extLst>
              <a:ext uri="{FF2B5EF4-FFF2-40B4-BE49-F238E27FC236}">
                <a16:creationId xmlns:a16="http://schemas.microsoft.com/office/drawing/2014/main" id="{6FDBC29A-CD02-8A4B-A371-19BB2054B008}"/>
              </a:ext>
            </a:extLst>
          </p:cNvPr>
          <p:cNvSpPr txBox="1">
            <a:spLocks/>
          </p:cNvSpPr>
          <p:nvPr/>
        </p:nvSpPr>
        <p:spPr>
          <a:xfrm>
            <a:off x="1999489" y="480774"/>
            <a:ext cx="7095744" cy="4199628"/>
          </a:xfrm>
          <a:prstGeom prst="rect">
            <a:avLst/>
          </a:prstGeom>
          <a:ln w="12700">
            <a:miter lim="400000"/>
          </a:ln>
          <a:extLst>
            <a:ext uri="{C572A759-6A51-4108-AA02-DFA0A04FC94B}">
              <ma14:wrappingTextBoxFlag xmlns="" xmlns:ma14="http://schemas.microsoft.com/office/mac/drawingml/2011/main" val="1"/>
            </a:ext>
          </a:extLst>
        </p:spPr>
        <p:txBody>
          <a:bodyPr lIns="19050" tIns="19050" rIns="19050" bIns="19050" anchor="t">
            <a:normAutofit/>
          </a:bodyPr>
          <a:lstStyle>
            <a:lvl1pPr marL="0" marR="0" indent="0" algn="ctr" defTabSz="825500" latinLnBrk="0">
              <a:lnSpc>
                <a:spcPct val="100000"/>
              </a:lnSpc>
              <a:spcBef>
                <a:spcPts val="0"/>
              </a:spcBef>
              <a:spcAft>
                <a:spcPts val="0"/>
              </a:spcAft>
              <a:buClrTx/>
              <a:buSzTx/>
              <a:buFontTx/>
              <a:buNone/>
              <a:tabLst/>
              <a:defRPr sz="5400" b="0" i="0" u="none" strike="noStrike" cap="none" spc="0" baseline="0">
                <a:solidFill>
                  <a:srgbClr val="000000"/>
                </a:solidFill>
                <a:uFillTx/>
                <a:latin typeface="Helvetica Neue"/>
                <a:ea typeface="Helvetica Neue"/>
                <a:cs typeface="Helvetica Neue"/>
                <a:sym typeface="Helvetica Neue"/>
              </a:defRPr>
            </a:lvl1pPr>
            <a:lvl2pPr marL="0" marR="0" indent="0" algn="ctr" defTabSz="825500" latinLnBrk="0">
              <a:lnSpc>
                <a:spcPct val="100000"/>
              </a:lnSpc>
              <a:spcBef>
                <a:spcPts val="0"/>
              </a:spcBef>
              <a:spcAft>
                <a:spcPts val="0"/>
              </a:spcAft>
              <a:buClrTx/>
              <a:buSzTx/>
              <a:buFontTx/>
              <a:buNone/>
              <a:tabLst/>
              <a:defRPr sz="5400" b="0" i="0" u="none" strike="noStrike" cap="none" spc="0" baseline="0">
                <a:solidFill>
                  <a:srgbClr val="000000"/>
                </a:solidFill>
                <a:uFillTx/>
                <a:latin typeface="Helvetica Neue"/>
                <a:ea typeface="Helvetica Neue"/>
                <a:cs typeface="Helvetica Neue"/>
                <a:sym typeface="Helvetica Neue"/>
              </a:defRPr>
            </a:lvl2pPr>
            <a:lvl3pPr marL="0" marR="0" indent="0" algn="ctr" defTabSz="825500" latinLnBrk="0">
              <a:lnSpc>
                <a:spcPct val="100000"/>
              </a:lnSpc>
              <a:spcBef>
                <a:spcPts val="0"/>
              </a:spcBef>
              <a:spcAft>
                <a:spcPts val="0"/>
              </a:spcAft>
              <a:buClrTx/>
              <a:buSzTx/>
              <a:buFontTx/>
              <a:buNone/>
              <a:tabLst/>
              <a:defRPr sz="5400" b="0" i="0" u="none" strike="noStrike" cap="none" spc="0" baseline="0">
                <a:solidFill>
                  <a:srgbClr val="000000"/>
                </a:solidFill>
                <a:uFillTx/>
                <a:latin typeface="Helvetica Neue"/>
                <a:ea typeface="Helvetica Neue"/>
                <a:cs typeface="Helvetica Neue"/>
                <a:sym typeface="Helvetica Neue"/>
              </a:defRPr>
            </a:lvl3pPr>
            <a:lvl4pPr marL="0" marR="0" indent="0" algn="ctr" defTabSz="825500" latinLnBrk="0">
              <a:lnSpc>
                <a:spcPct val="100000"/>
              </a:lnSpc>
              <a:spcBef>
                <a:spcPts val="0"/>
              </a:spcBef>
              <a:spcAft>
                <a:spcPts val="0"/>
              </a:spcAft>
              <a:buClrTx/>
              <a:buSzTx/>
              <a:buFontTx/>
              <a:buNone/>
              <a:tabLst/>
              <a:defRPr sz="5400" b="0" i="0" u="none" strike="noStrike" cap="none" spc="0" baseline="0">
                <a:solidFill>
                  <a:srgbClr val="000000"/>
                </a:solidFill>
                <a:uFillTx/>
                <a:latin typeface="Helvetica Neue"/>
                <a:ea typeface="Helvetica Neue"/>
                <a:cs typeface="Helvetica Neue"/>
                <a:sym typeface="Helvetica Neue"/>
              </a:defRPr>
            </a:lvl4pPr>
            <a:lvl5pPr marL="0" marR="0" indent="0" algn="ctr" defTabSz="825500" latinLnBrk="0">
              <a:lnSpc>
                <a:spcPct val="100000"/>
              </a:lnSpc>
              <a:spcBef>
                <a:spcPts val="0"/>
              </a:spcBef>
              <a:spcAft>
                <a:spcPts val="0"/>
              </a:spcAft>
              <a:buClrTx/>
              <a:buSzTx/>
              <a:buFontTx/>
              <a:buNone/>
              <a:tabLst/>
              <a:defRPr sz="5400" b="0" i="0" u="none" strike="noStrike" cap="none" spc="0" baseline="0">
                <a:solidFill>
                  <a:srgbClr val="000000"/>
                </a:solidFill>
                <a:uFillTx/>
                <a:latin typeface="Helvetica Neue"/>
                <a:ea typeface="Helvetica Neue"/>
                <a:cs typeface="Helvetica Neue"/>
                <a:sym typeface="Helvetica Neue"/>
              </a:defRPr>
            </a:lvl5pPr>
            <a:lvl6pPr marL="3810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000000"/>
                </a:solidFill>
                <a:uFillTx/>
                <a:latin typeface="Helvetica Neue"/>
                <a:ea typeface="Helvetica Neue"/>
                <a:cs typeface="Helvetica Neue"/>
                <a:sym typeface="Helvetica Neue"/>
              </a:defRPr>
            </a:lvl6pPr>
            <a:lvl7pPr marL="4445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000000"/>
                </a:solidFill>
                <a:uFillTx/>
                <a:latin typeface="Helvetica Neue"/>
                <a:ea typeface="Helvetica Neue"/>
                <a:cs typeface="Helvetica Neue"/>
                <a:sym typeface="Helvetica Neue"/>
              </a:defRPr>
            </a:lvl7pPr>
            <a:lvl8pPr marL="5080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000000"/>
                </a:solidFill>
                <a:uFillTx/>
                <a:latin typeface="Helvetica Neue"/>
                <a:ea typeface="Helvetica Neue"/>
                <a:cs typeface="Helvetica Neue"/>
                <a:sym typeface="Helvetica Neue"/>
              </a:defRPr>
            </a:lvl8pPr>
            <a:lvl9pPr marL="5715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000000"/>
                </a:solidFill>
                <a:uFillTx/>
                <a:latin typeface="Helvetica Neue"/>
                <a:ea typeface="Helvetica Neue"/>
                <a:cs typeface="Helvetica Neue"/>
                <a:sym typeface="Helvetica Neue"/>
              </a:defRPr>
            </a:lvl9pPr>
          </a:lstStyle>
          <a:p>
            <a:pPr algn="l" defTabSz="685800">
              <a:spcBef>
                <a:spcPts val="1350"/>
              </a:spcBef>
              <a:buClr>
                <a:srgbClr val="595959"/>
              </a:buClr>
            </a:pPr>
            <a:r>
              <a:rPr lang="ru-RU" sz="2400" b="1" dirty="0">
                <a:solidFill>
                  <a:schemeClr val="tx1"/>
                </a:solidFill>
                <a:latin typeface="Arial"/>
                <a:ea typeface="+mn-ea"/>
                <a:cs typeface="Arial"/>
              </a:rPr>
              <a:t>Припев</a:t>
            </a:r>
            <a:r>
              <a:rPr lang="ru-RU" sz="2800" b="1" dirty="0">
                <a:solidFill>
                  <a:schemeClr val="tx1"/>
                </a:solidFill>
                <a:latin typeface="Arial"/>
                <a:ea typeface="+mn-ea"/>
                <a:cs typeface="Arial"/>
              </a:rPr>
              <a:t>: </a:t>
            </a:r>
          </a:p>
          <a:p>
            <a:pPr algn="l" defTabSz="685800">
              <a:spcBef>
                <a:spcPts val="1350"/>
              </a:spcBef>
              <a:buClr>
                <a:srgbClr val="595959"/>
              </a:buClr>
            </a:pPr>
            <a:r>
              <a:rPr lang="ru-RU" sz="3700" b="1" dirty="0">
                <a:solidFill>
                  <a:schemeClr val="tx1"/>
                </a:solidFill>
                <a:latin typeface="Arial"/>
                <a:cs typeface="Arial"/>
              </a:rPr>
              <a:t>Иисус, жить здесь Тобою</a:t>
            </a:r>
          </a:p>
          <a:p>
            <a:pPr algn="l" defTabSz="685800">
              <a:spcBef>
                <a:spcPts val="1350"/>
              </a:spcBef>
              <a:buClr>
                <a:srgbClr val="595959"/>
              </a:buClr>
            </a:pPr>
            <a:r>
              <a:rPr lang="ru-RU" sz="3700" b="1" dirty="0">
                <a:solidFill>
                  <a:schemeClr val="tx1"/>
                </a:solidFill>
                <a:latin typeface="Arial"/>
                <a:cs typeface="Arial"/>
              </a:rPr>
              <a:t>И познать любовь Твою</a:t>
            </a:r>
          </a:p>
          <a:p>
            <a:pPr algn="l" defTabSz="685800">
              <a:spcBef>
                <a:spcPts val="1350"/>
              </a:spcBef>
              <a:buClr>
                <a:srgbClr val="595959"/>
              </a:buClr>
            </a:pPr>
            <a:r>
              <a:rPr lang="ru-RU" sz="3700" b="1" dirty="0">
                <a:solidFill>
                  <a:schemeClr val="tx1"/>
                </a:solidFill>
                <a:latin typeface="Arial"/>
                <a:cs typeface="Arial"/>
              </a:rPr>
              <a:t>Я желаю всей душою;</a:t>
            </a:r>
          </a:p>
          <a:p>
            <a:pPr algn="l" defTabSz="685800">
              <a:spcBef>
                <a:spcPts val="1350"/>
              </a:spcBef>
              <a:buClr>
                <a:srgbClr val="595959"/>
              </a:buClr>
            </a:pPr>
            <a:r>
              <a:rPr lang="ru-RU" sz="3700" b="1" dirty="0">
                <a:solidFill>
                  <a:schemeClr val="tx1"/>
                </a:solidFill>
                <a:latin typeface="Arial"/>
                <a:cs typeface="Arial"/>
              </a:rPr>
              <a:t>Сердцем я к Тебе стремлюсь.</a:t>
            </a:r>
          </a:p>
          <a:p>
            <a:pPr algn="l" defTabSz="685800">
              <a:spcBef>
                <a:spcPts val="1350"/>
              </a:spcBef>
              <a:buClr>
                <a:srgbClr val="595959"/>
              </a:buClr>
            </a:pPr>
            <a:endParaRPr lang="ru-RU" sz="2475" b="1" dirty="0">
              <a:solidFill>
                <a:schemeClr val="tx1"/>
              </a:solidFill>
              <a:latin typeface="Arial"/>
              <a:cs typeface="Arial"/>
            </a:endParaRPr>
          </a:p>
        </p:txBody>
      </p:sp>
    </p:spTree>
    <p:extLst>
      <p:ext uri="{BB962C8B-B14F-4D97-AF65-F5344CB8AC3E}">
        <p14:creationId xmlns:p14="http://schemas.microsoft.com/office/powerpoint/2010/main" val="3483365565"/>
      </p:ext>
    </p:extLst>
  </p:cSld>
  <p:clrMapOvr>
    <a:masterClrMapping/>
  </p:clrMapOvr>
  <p:transition spd="med"/>
</p:sld>
</file>

<file path=ppt/theme/theme1.xml><?xml version="1.0" encoding="utf-8"?>
<a:theme xmlns:a="http://schemas.openxmlformats.org/drawingml/2006/main" name="White">
  <a:themeElements>
    <a:clrScheme name="White">
      <a:dk1>
        <a:srgbClr val="000000"/>
      </a:dk1>
      <a:lt1>
        <a:srgbClr val="FFFFFF"/>
      </a:lt1>
      <a:dk2>
        <a:srgbClr val="5E5E5E"/>
      </a:dk2>
      <a:lt2>
        <a:srgbClr val="D5D5D5"/>
      </a:lt2>
      <a:accent1>
        <a:srgbClr val="00A2FF"/>
      </a:accent1>
      <a:accent2>
        <a:srgbClr val="16E7CF"/>
      </a:accent2>
      <a:accent3>
        <a:srgbClr val="61D836"/>
      </a:accent3>
      <a:accent4>
        <a:srgbClr val="FAE232"/>
      </a:accent4>
      <a:accent5>
        <a:srgbClr val="FF644E"/>
      </a:accent5>
      <a:accent6>
        <a:srgbClr val="EF5FA7"/>
      </a:accent6>
      <a:hlink>
        <a:srgbClr val="0000FF"/>
      </a:hlink>
      <a:folHlink>
        <a:srgbClr val="FF00FF"/>
      </a:folHlink>
    </a:clrScheme>
    <a:fontScheme name="White">
      <a:majorFont>
        <a:latin typeface="Helvetica Neue Medium"/>
        <a:ea typeface="Helvetica Neue Medium"/>
        <a:cs typeface="Helvetica Neue Medium"/>
      </a:majorFont>
      <a:minorFont>
        <a:latin typeface="Helvetica Neue Medium"/>
        <a:ea typeface="Helvetica Neue Medium"/>
        <a:cs typeface="Helvetica Neue Medium"/>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w="12700" cap="flat">
          <a:noFill/>
          <a:miter lim="400000"/>
        </a:ln>
        <a:effectLst/>
        <a:sp3d/>
      </a:spPr>
      <a:bodyPr rot="0" spcFirstLastPara="1" vertOverflow="overflow" horzOverflow="overflow" vert="horz" wrap="square" lIns="0" tIns="0" rIns="0" bIns="0" numCol="1" spcCol="38100" rtlCol="0" anchor="ctr">
        <a:spAutoFit/>
      </a:bodyPr>
      <a:lstStyle>
        <a:defPPr marL="0" marR="0" indent="0" algn="ctr" defTabSz="8255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FFFFFF"/>
            </a:solidFill>
            <a:effectLst/>
            <a:uFillTx/>
            <a:latin typeface="+mn-lt"/>
            <a:ea typeface="+mn-ea"/>
            <a:cs typeface="+mn-cs"/>
            <a:sym typeface="Helvetica Neue Medium"/>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825500"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000000"/>
            </a:solidFill>
            <a:effectLst/>
            <a:uFillTx/>
            <a:latin typeface="Helvetica Neue"/>
            <a:ea typeface="Helvetica Neue"/>
            <a:cs typeface="Helvetica Neue"/>
            <a:sym typeface="Helvetica Neue"/>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White">
  <a:themeElements>
    <a:clrScheme name="White">
      <a:dk1>
        <a:srgbClr val="000000"/>
      </a:dk1>
      <a:lt1>
        <a:srgbClr val="FFFFFF"/>
      </a:lt1>
      <a:dk2>
        <a:srgbClr val="5E5E5E"/>
      </a:dk2>
      <a:lt2>
        <a:srgbClr val="D5D5D5"/>
      </a:lt2>
      <a:accent1>
        <a:srgbClr val="00A2FF"/>
      </a:accent1>
      <a:accent2>
        <a:srgbClr val="16E7CF"/>
      </a:accent2>
      <a:accent3>
        <a:srgbClr val="61D836"/>
      </a:accent3>
      <a:accent4>
        <a:srgbClr val="FAE232"/>
      </a:accent4>
      <a:accent5>
        <a:srgbClr val="FF644E"/>
      </a:accent5>
      <a:accent6>
        <a:srgbClr val="EF5FA7"/>
      </a:accent6>
      <a:hlink>
        <a:srgbClr val="0000FF"/>
      </a:hlink>
      <a:folHlink>
        <a:srgbClr val="FF00FF"/>
      </a:folHlink>
    </a:clrScheme>
    <a:fontScheme name="White">
      <a:majorFont>
        <a:latin typeface="Helvetica Neue Medium"/>
        <a:ea typeface="Helvetica Neue Medium"/>
        <a:cs typeface="Helvetica Neue Medium"/>
      </a:majorFont>
      <a:minorFont>
        <a:latin typeface="Helvetica Neue Medium"/>
        <a:ea typeface="Helvetica Neue Medium"/>
        <a:cs typeface="Helvetica Neue Medium"/>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w="12700" cap="flat">
          <a:noFill/>
          <a:miter lim="400000"/>
        </a:ln>
        <a:effectLst/>
        <a:sp3d/>
      </a:spPr>
      <a:bodyPr rot="0" spcFirstLastPara="1" vertOverflow="overflow" horzOverflow="overflow" vert="horz" wrap="square" lIns="0" tIns="0" rIns="0" bIns="0" numCol="1" spcCol="38100" rtlCol="0" anchor="ctr">
        <a:spAutoFit/>
      </a:bodyPr>
      <a:lstStyle>
        <a:defPPr marL="0" marR="0" indent="0" algn="ctr" defTabSz="8255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FFFFFF"/>
            </a:solidFill>
            <a:effectLst/>
            <a:uFillTx/>
            <a:latin typeface="+mn-lt"/>
            <a:ea typeface="+mn-ea"/>
            <a:cs typeface="+mn-cs"/>
            <a:sym typeface="Helvetica Neue Medium"/>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825500"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000000"/>
            </a:solidFill>
            <a:effectLst/>
            <a:uFillTx/>
            <a:latin typeface="Helvetica Neue"/>
            <a:ea typeface="Helvetica Neue"/>
            <a:cs typeface="Helvetica Neue"/>
            <a:sym typeface="Helvetica Neue"/>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otalTime>1006</TotalTime>
  <Words>180</Words>
  <Application>Microsoft Macintosh PowerPoint</Application>
  <PresentationFormat>Экран (16:9)</PresentationFormat>
  <Paragraphs>36</Paragraphs>
  <Slides>9</Slides>
  <Notes>9</Notes>
  <HiddenSlides>0</HiddenSlides>
  <MMClips>0</MMClips>
  <ScaleCrop>false</ScaleCrop>
  <HeadingPairs>
    <vt:vector size="6" baseType="variant">
      <vt:variant>
        <vt:lpstr>Использованные шрифты</vt:lpstr>
      </vt:variant>
      <vt:variant>
        <vt:i4>9</vt:i4>
      </vt:variant>
      <vt:variant>
        <vt:lpstr>Тема</vt:lpstr>
      </vt:variant>
      <vt:variant>
        <vt:i4>1</vt:i4>
      </vt:variant>
      <vt:variant>
        <vt:lpstr>Заголовки слайдов</vt:lpstr>
      </vt:variant>
      <vt:variant>
        <vt:i4>9</vt:i4>
      </vt:variant>
    </vt:vector>
  </HeadingPairs>
  <TitlesOfParts>
    <vt:vector size="19" baseType="lpstr">
      <vt:lpstr>Adobe Garamond Pro</vt:lpstr>
      <vt:lpstr>Arial</vt:lpstr>
      <vt:lpstr>Avenir Next Condensed Demi Bold</vt:lpstr>
      <vt:lpstr>Avenir Next Condensed Regular</vt:lpstr>
      <vt:lpstr>Helvetica Light</vt:lpstr>
      <vt:lpstr>Helvetica Neue</vt:lpstr>
      <vt:lpstr>Helvetica Neue Light</vt:lpstr>
      <vt:lpstr>Helvetica Neue Medium</vt:lpstr>
      <vt:lpstr>Times Roman</vt:lpstr>
      <vt:lpstr>White</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Терзи</dc:creator>
  <cp:lastModifiedBy>Microsoft Office User</cp:lastModifiedBy>
  <cp:revision>78</cp:revision>
  <dcterms:modified xsi:type="dcterms:W3CDTF">2020-10-22T10:22:30Z</dcterms:modified>
</cp:coreProperties>
</file>