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55" r:id="rId6"/>
    <p:sldId id="1047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78762" autoAdjust="0"/>
  </p:normalViewPr>
  <p:slideViewPr>
    <p:cSldViewPr>
      <p:cViewPr varScale="1">
        <p:scale>
          <a:sx n="108" d="100"/>
          <a:sy n="108" d="100"/>
        </p:scale>
        <p:origin x="1184" y="1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олень ищет путь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олень ищет путь к ручью Живому, жаждою томим,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душа моя жаждет встречи 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Богом, Господом моим.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Господь, Ты – мой щит, Мой свет,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сил для души моей!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Господь, Ты – мой мир, Моя отрада в час земных Скорбей.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мне друг, Ты мне брат, с Тобой легко мне, Повелитель Мой.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люблю тебя больше всех на Свете, славлю всей душой!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Господь, Ты – мой щит, Мой свет,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сил для души моей!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Господь, Ты – мой мир, Моя отрада в час земных Скорбей.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8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мне нужен больше, чем Богатство, пища и вода.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в Тебе нахожу, Господь,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радость, Твой я навсегда. 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Господь, Ты – мой щит, Мой свет,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сил для души моей!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Господь, Ты – мой мир, Моя отрада в час земных Скорбей.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42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8429</TotalTime>
  <Words>183</Words>
  <Application>Microsoft Macintosh PowerPoint</Application>
  <PresentationFormat>Экран (4:3)</PresentationFormat>
  <Paragraphs>28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Microsoft Office User</cp:lastModifiedBy>
  <cp:revision>231</cp:revision>
  <dcterms:created xsi:type="dcterms:W3CDTF">2016-09-02T12:17:38Z</dcterms:created>
  <dcterms:modified xsi:type="dcterms:W3CDTF">2020-10-21T10:56:39Z</dcterms:modified>
</cp:coreProperties>
</file>